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4">
                  <c:v>12250</c:v>
                </c:pt>
                <c:pt idx="5">
                  <c:v>12248</c:v>
                </c:pt>
                <c:pt idx="6">
                  <c:v>12247</c:v>
                </c:pt>
                <c:pt idx="7">
                  <c:v>12243</c:v>
                </c:pt>
                <c:pt idx="8">
                  <c:v>12241</c:v>
                </c:pt>
                <c:pt idx="9">
                  <c:v>12240</c:v>
                </c:pt>
                <c:pt idx="10">
                  <c:v>12233</c:v>
                </c:pt>
                <c:pt idx="11">
                  <c:v>12232</c:v>
                </c:pt>
                <c:pt idx="12">
                  <c:v>12233</c:v>
                </c:pt>
                <c:pt idx="13">
                  <c:v>12230</c:v>
                </c:pt>
                <c:pt idx="14">
                  <c:v>12228</c:v>
                </c:pt>
                <c:pt idx="15">
                  <c:v>12227</c:v>
                </c:pt>
                <c:pt idx="16">
                  <c:v>12224</c:v>
                </c:pt>
                <c:pt idx="17">
                  <c:v>12220</c:v>
                </c:pt>
                <c:pt idx="18">
                  <c:v>12220</c:v>
                </c:pt>
                <c:pt idx="19">
                  <c:v>12220</c:v>
                </c:pt>
                <c:pt idx="20">
                  <c:v>12222</c:v>
                </c:pt>
                <c:pt idx="21">
                  <c:v>12219</c:v>
                </c:pt>
                <c:pt idx="22">
                  <c:v>12212</c:v>
                </c:pt>
                <c:pt idx="23">
                  <c:v>12212</c:v>
                </c:pt>
                <c:pt idx="24">
                  <c:v>12217</c:v>
                </c:pt>
                <c:pt idx="25">
                  <c:v>12216</c:v>
                </c:pt>
                <c:pt idx="26">
                  <c:v>12210</c:v>
                </c:pt>
                <c:pt idx="27">
                  <c:v>12209</c:v>
                </c:pt>
                <c:pt idx="28">
                  <c:v>12205</c:v>
                </c:pt>
                <c:pt idx="29">
                  <c:v>12203</c:v>
                </c:pt>
                <c:pt idx="30">
                  <c:v>12212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19-4B01-B5A6-21238985F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518608"/>
        <c:axId val="178333512"/>
      </c:lineChart>
      <c:dateAx>
        <c:axId val="249518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333512"/>
        <c:crosses val="autoZero"/>
        <c:auto val="1"/>
        <c:lblOffset val="100"/>
        <c:baseTimeUnit val="days"/>
      </c:dateAx>
      <c:valAx>
        <c:axId val="17833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51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5">
                  <c:v>-1.6326530612245E-2</c:v>
                </c:pt>
                <c:pt idx="6">
                  <c:v>-8.1645983017636006E-3</c:v>
                </c:pt>
                <c:pt idx="7">
                  <c:v>-3.2661059851391998E-2</c:v>
                </c:pt>
                <c:pt idx="8">
                  <c:v>-1.6335865392469E-2</c:v>
                </c:pt>
                <c:pt idx="9">
                  <c:v>-8.1692672167307002E-3</c:v>
                </c:pt>
                <c:pt idx="10">
                  <c:v>-5.7189542483659997E-2</c:v>
                </c:pt>
                <c:pt idx="11">
                  <c:v>-8.1746096623885999E-3</c:v>
                </c:pt>
                <c:pt idx="12">
                  <c:v>8.1752779594506005E-3</c:v>
                </c:pt>
                <c:pt idx="13">
                  <c:v>-2.4523828987165999E-2</c:v>
                </c:pt>
                <c:pt idx="14">
                  <c:v>-1.6353229762878001E-2</c:v>
                </c:pt>
                <c:pt idx="15">
                  <c:v>-8.1779522407588994E-3</c:v>
                </c:pt>
                <c:pt idx="16">
                  <c:v>-2.4535863253455002E-2</c:v>
                </c:pt>
                <c:pt idx="17">
                  <c:v>-3.2722513089004999E-2</c:v>
                </c:pt>
                <c:pt idx="18">
                  <c:v>0</c:v>
                </c:pt>
                <c:pt idx="19">
                  <c:v>0</c:v>
                </c:pt>
                <c:pt idx="20">
                  <c:v>1.6366612111293002E-2</c:v>
                </c:pt>
                <c:pt idx="21">
                  <c:v>-2.4545900834560999E-2</c:v>
                </c:pt>
                <c:pt idx="22">
                  <c:v>-5.7287830428021998E-2</c:v>
                </c:pt>
                <c:pt idx="23">
                  <c:v>0</c:v>
                </c:pt>
                <c:pt idx="24">
                  <c:v>4.0943334425155999E-2</c:v>
                </c:pt>
                <c:pt idx="25">
                  <c:v>-8.1853155439142004E-3</c:v>
                </c:pt>
                <c:pt idx="26">
                  <c:v>-4.9115913555992E-2</c:v>
                </c:pt>
                <c:pt idx="27">
                  <c:v>-8.1900081900082005E-3</c:v>
                </c:pt>
                <c:pt idx="28">
                  <c:v>-3.2762716029158999E-2</c:v>
                </c:pt>
                <c:pt idx="29">
                  <c:v>-1.6386726751331002E-2</c:v>
                </c:pt>
                <c:pt idx="30">
                  <c:v>7.3752355978038003E-2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F9-4F53-9142-B91201A8F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106016"/>
        <c:axId val="299102408"/>
      </c:lineChart>
      <c:dateAx>
        <c:axId val="299106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02408"/>
        <c:crosses val="autoZero"/>
        <c:auto val="1"/>
        <c:lblOffset val="100"/>
        <c:baseTimeUnit val="days"/>
      </c:dateAx>
      <c:valAx>
        <c:axId val="29910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106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9.0009000900089994E-2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0.68010488364471</c:v>
                </c:pt>
                <c:pt idx="30">
                  <c:v>1.0485786843614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2A-4DDF-BEF2-44D40AC01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011568"/>
        <c:axId val="302011896"/>
      </c:lineChart>
      <c:dateAx>
        <c:axId val="302011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11896"/>
        <c:crosses val="autoZero"/>
        <c:auto val="1"/>
        <c:lblOffset val="100"/>
        <c:baseTimeUnit val="days"/>
      </c:dateAx>
      <c:valAx>
        <c:axId val="30201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01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71355-F80C-4C8A-A566-603A2DCE72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25CC72-767B-4550-86B1-9CAAE0502E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40594-4B95-428A-AABF-7C0ED8AD35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503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7FF84-A7B6-43AF-A035-A8EFFB32B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D56014-0032-4786-B614-288178AF5B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78724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05864-D18A-44E0-BFB3-52D47801BB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2DB35C-4E67-46C3-B454-2D9EAC50A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32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64854-711B-4C42-9753-4C0BEC9344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55188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68785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6478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304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6375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818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796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8176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0394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487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6702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085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0555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8835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6199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66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@bonny_milk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6287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DA1B5EC-73AA-4249-9E6D-B9CA85D33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9CB5B-2693-436E-BDFC-6D3ABA7CC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41169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7A198-8319-46ED-B7EB-8BB9D3342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8802FB-7329-49D2-BAC6-CC05378AE4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050028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3A87E-F9A2-4C2C-8F62-8E29460FA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305BD-A249-4183-8D1E-E3771ADA7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54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861D6-EB7C-4922-B95D-2B89FCE92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A55295-5091-4E8D-A66B-297BF30260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00796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4ECBD-E598-4B8A-BC72-29E8E33D3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1C520-9A7E-4CDB-9D06-263F468AC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246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99783E-11F8-48AA-B116-590BE119E6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1338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6016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2039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6648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029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585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241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767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@bonny_milk - 2018-01-31 08:53:30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جربتوا قهوة بوني المثلجة؟ #بوني بانتظاركم من 1 فبراير الى 3 فبراير في #لولوهايبرماركت لتتذوقوا و تستمتعوا بطعم القهوة البارد و المنعش.
 راجعوا التعليقات لمعرفة المتاجر المختارة لتجربة التذوق.
#السعودية #قهوة #عرض </a:t>
                      </a:r>
                      <a:r>
                        <a:rPr lang="en-US" sz="1000"/>
                        <a:t>https://t.co/X0z0zg9T3U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1.0481%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16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@bonny_milk - 2018-01-30 17:19:00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عرض خاص على قهوة بوني المثلجة. 
اشتري عبوة قهوة بوني المثلجة (250 مل) ب 2 ريال فقط
زورونا في متاجر لولو هايبرماركت من 27 يناير حتى 3 فبراير للاستفادة من العرض.
#بوني #السعودية #قهوة #عرض #لولوهايبرماركت </a:t>
                      </a:r>
                      <a:r>
                        <a:rPr lang="en-US" sz="1000"/>
                        <a:t>https://t.co/9xUdSiiBOH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794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@bonny_milk - 2018-01-21 13:01:56</a:t>
                      </a:r>
                      <a:r>
                        <a:rPr lang="en-US" sz="1000"/>
                        <a:t>
Bonny Iced Coffee – Made from 100% Arabica Coffee.
Visit our website to learn more about our Bonny Iced Coffee: https://t.co/Sh7cCIoctN
</a:t>
                      </a:r>
                      <a:r>
                        <a:rPr lang="ar-AE" sz="1000"/>
                        <a:t>قهوة بوني المثلجة - مصنوعة من قهوة أرابيكا 100 .%
زورو موقعنا لتتعرفو أكثرعلى قهوة بوني المثلجة.
</a:t>
                      </a:r>
                      <a:r>
                        <a:rPr lang="en-US" sz="1000"/>
                        <a:t>https://t.co/RKTJBDfewE https://t.co/DRMcn2t6OB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761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7A3F5B0-B975-4DAA-9623-52DA76653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7CB58-42EE-4528-97CA-8ECB2FD5C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596902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20180214_101823</Template>
  <TotalTime>0</TotalTime>
  <Words>146</Words>
  <Application>Microsoft Office PowerPoint</Application>
  <PresentationFormat>On-screen Show (4:3)</PresentationFormat>
  <Paragraphs>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2018-02-14T10:18:24Z</dcterms:created>
  <dcterms:modified xsi:type="dcterms:W3CDTF">2018-02-14T10:18:39Z</dcterms:modified>
</cp:coreProperties>
</file>