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9.0009000900089994E-2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0.68010488364471</c:v>
                </c:pt>
                <c:pt idx="30">
                  <c:v>1.0485786843614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6D-4FAB-985F-CC206B25F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358976"/>
        <c:axId val="243022440"/>
      </c:lineChart>
      <c:dateAx>
        <c:axId val="246358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22440"/>
        <c:crosses val="autoZero"/>
        <c:auto val="1"/>
        <c:lblOffset val="100"/>
        <c:baseTimeUnit val="days"/>
      </c:dateAx>
      <c:valAx>
        <c:axId val="24302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5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0B08D-4521-489D-BB4D-DC6420A49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46AF08-FD59-411E-8DE1-9BC5DAB23D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45672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4257B-01D7-4DF6-B100-7E3E92B1F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D1819-BB5A-45AC-8D42-F33612636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910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20180214_101741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2018-02-14T10:17:42Z</dcterms:created>
  <dcterms:modified xsi:type="dcterms:W3CDTF">2018-02-14T10:17:45Z</dcterms:modified>
</cp:coreProperties>
</file>