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@bonny_milk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1">
                  <c:v>0.67860354836072001</c:v>
                </c:pt>
                <c:pt idx="2">
                  <c:v>1.0465211348214001</c:v>
                </c:pt>
                <c:pt idx="6">
                  <c:v>8.993541002371E-2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E97-4B27-B191-76A4F6515C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2952832"/>
        <c:axId val="242953160"/>
      </c:barChart>
      <c:catAx>
        <c:axId val="242952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953160"/>
        <c:crosses val="autoZero"/>
        <c:auto val="1"/>
        <c:lblAlgn val="ctr"/>
        <c:lblOffset val="100"/>
        <c:noMultiLvlLbl val="0"/>
      </c:catAx>
      <c:valAx>
        <c:axId val="242953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952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6C7E00-782F-46EA-AF3B-060B643EEF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40EC386-75B2-480C-BF49-D9E60D581E5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4842068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911EB9-FFF6-42DD-8EC6-454A34E88B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3BAFA1-E456-4DDE-816B-0570CD93B0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526625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20180214_101702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Twitter Interaction Rate By Weekday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 Rate By Weekday</dc:title>
  <dc:creator>Administrator</dc:creator>
  <cp:lastModifiedBy>Administrator</cp:lastModifiedBy>
  <cp:revision>1</cp:revision>
  <dcterms:created xsi:type="dcterms:W3CDTF">2018-02-14T10:17:03Z</dcterms:created>
  <dcterms:modified xsi:type="dcterms:W3CDTF">2018-02-14T10:17:06Z</dcterms:modified>
</cp:coreProperties>
</file>