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58-4AB5-9095-992CB216AE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58-4AB5-9095-992CB216AE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@bonny_milk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58-4AB5-9095-992CB216A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747568"/>
        <c:axId val="235759912"/>
      </c:barChart>
      <c:catAx>
        <c:axId val="23974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59912"/>
        <c:crosses val="autoZero"/>
        <c:auto val="1"/>
        <c:lblAlgn val="ctr"/>
        <c:lblOffset val="100"/>
        <c:noMultiLvlLbl val="0"/>
      </c:catAx>
      <c:valAx>
        <c:axId val="2357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4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BB75F-A016-455C-8748-9DE635417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C2D6EF-7EAE-4D2C-9376-6BFB2857F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48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60828-F894-480D-A425-B85F9863C2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9F8BC-27FD-4D68-B8B7-2FFB257C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05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20180214_101532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2018-02-14T10:15:33Z</dcterms:created>
  <dcterms:modified xsi:type="dcterms:W3CDTF">2018-02-14T10:15:35Z</dcterms:modified>
</cp:coreProperties>
</file>