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@bonny_milk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1.0466067048242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8.994276369583E-2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0.67865903515944004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F98-45D1-8E86-CEBE8A8E2D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712880"/>
        <c:axId val="291713864"/>
      </c:lineChart>
      <c:catAx>
        <c:axId val="291712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713864"/>
        <c:crosses val="autoZero"/>
        <c:auto val="1"/>
        <c:lblAlgn val="ctr"/>
        <c:lblOffset val="100"/>
        <c:noMultiLvlLbl val="0"/>
      </c:catAx>
      <c:valAx>
        <c:axId val="291713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712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C3620-DC22-4D0F-9E31-98DF6F0FA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99E9E0-73D1-4F43-89E8-5F88CBE3FD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9284124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08C6B8-F9D8-4C8F-AC6F-30DB9CD278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12E6BE-037E-4054-BB83-861D7AB92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22893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20180214_100902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Interaction Rate By Hour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 By Hour</dc:title>
  <dc:creator>Administrator</dc:creator>
  <cp:lastModifiedBy>Administrator</cp:lastModifiedBy>
  <cp:revision>1</cp:revision>
  <dcterms:created xsi:type="dcterms:W3CDTF">2018-02-14T10:09:02Z</dcterms:created>
  <dcterms:modified xsi:type="dcterms:W3CDTF">2018-02-14T10:09:05Z</dcterms:modified>
</cp:coreProperties>
</file>