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BC8F-47C4-9349-6A7793E5E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58496"/>
        <c:axId val="242459152"/>
      </c:lineChart>
      <c:catAx>
        <c:axId val="24245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59152"/>
        <c:crosses val="autoZero"/>
        <c:auto val="1"/>
        <c:lblAlgn val="ctr"/>
        <c:lblOffset val="100"/>
        <c:noMultiLvlLbl val="0"/>
      </c:catAx>
      <c:valAx>
        <c:axId val="24245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5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AE737-8599-41A6-9E6D-533BAD52B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3199C3-4C67-4F5A-A531-56A5C10725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2658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62C1B-999A-4C35-A687-FC931863B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5061D-DCED-4D4F-99C6-A41A4AB79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706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20180214_100844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</dc:title>
  <dc:creator>Administrator</dc:creator>
  <cp:lastModifiedBy>Administrator</cp:lastModifiedBy>
  <cp:revision>1</cp:revision>
  <dcterms:created xsi:type="dcterms:W3CDTF">2018-02-14T10:08:45Z</dcterms:created>
  <dcterms:modified xsi:type="dcterms:W3CDTF">2018-02-14T10:08:48Z</dcterms:modified>
</cp:coreProperties>
</file>