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 (Bonny Milk)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17-4BAC-A588-B36466D67F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 (Bonny Milk)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17-4BAC-A588-B36466D67F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177264"/>
        <c:axId val="247515944"/>
      </c:barChart>
      <c:catAx>
        <c:axId val="17817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15944"/>
        <c:crosses val="autoZero"/>
        <c:auto val="1"/>
        <c:lblAlgn val="ctr"/>
        <c:lblOffset val="100"/>
        <c:noMultiLvlLbl val="0"/>
      </c:catAx>
      <c:valAx>
        <c:axId val="24751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17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386C-AB55-4000-9DDC-1D8E46C22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6E4AA1-82D8-43F6-83FE-9F5944A35B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2964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90916-0287-4055-83CE-7B7032FE9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C289D-162E-4E80-AB55-AAB82BF7B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0393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20180214_100157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2018-02-14T10:01:57Z</dcterms:created>
  <dcterms:modified xsi:type="dcterms:W3CDTF">2018-02-14T10:02:00Z</dcterms:modified>
</cp:coreProperties>
</file>