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 (Bonny Milk)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9.1623036649215006</c:v>
                </c:pt>
                <c:pt idx="2">
                  <c:v>11.256544502618</c:v>
                </c:pt>
                <c:pt idx="3">
                  <c:v>6.2827225130890003</c:v>
                </c:pt>
                <c:pt idx="6">
                  <c:v>10.471204188482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AB-48B0-BA07-4684E28120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567296"/>
        <c:axId val="244566312"/>
      </c:barChart>
      <c:catAx>
        <c:axId val="24456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66312"/>
        <c:crosses val="autoZero"/>
        <c:auto val="1"/>
        <c:lblAlgn val="ctr"/>
        <c:lblOffset val="100"/>
        <c:noMultiLvlLbl val="0"/>
      </c:catAx>
      <c:valAx>
        <c:axId val="24456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6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59887-7F2A-4AB8-ABE0-7C9BF2BE2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9561B6-AE65-4E7A-A9E1-2DEE73DED0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84537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F3187-1AF1-454A-9095-DC64366226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9F467-B7A6-4750-A219-B923EA8D7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245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20180214_100121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</dc:title>
  <dc:creator>Administrator</dc:creator>
  <cp:lastModifiedBy>Administrator</cp:lastModifiedBy>
  <cp:revision>1</cp:revision>
  <dcterms:created xsi:type="dcterms:W3CDTF">2018-02-14T10:01:21Z</dcterms:created>
  <dcterms:modified xsi:type="dcterms:W3CDTF">2018-02-14T10:01:24Z</dcterms:modified>
</cp:coreProperties>
</file>