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B994-455F-A588-26346AC54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694224"/>
        <c:axId val="177396744"/>
      </c:barChart>
      <c:catAx>
        <c:axId val="24769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396744"/>
        <c:crosses val="autoZero"/>
        <c:auto val="1"/>
        <c:lblAlgn val="ctr"/>
        <c:lblOffset val="100"/>
        <c:noMultiLvlLbl val="0"/>
      </c:catAx>
      <c:valAx>
        <c:axId val="17739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9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40C75-14A5-4077-8657-190869093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AB87F3-BFC7-499C-9F06-5B3E63A9BA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38907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A5502-18EB-4CF8-9E3F-ECEC01CD9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AAE37-B969-4FDD-A867-3CE3810DD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999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20180214_100052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2018-02-14T10:00:53Z</dcterms:created>
  <dcterms:modified xsi:type="dcterms:W3CDTF">2018-02-14T10:00:56Z</dcterms:modified>
</cp:coreProperties>
</file>