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 (Bonny Milk)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11.256544502618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6.2827225130890003</c:v>
                </c:pt>
                <c:pt idx="13">
                  <c:v>7.9406631762652999</c:v>
                </c:pt>
                <c:pt idx="14">
                  <c:v>7.8534031413612997</c:v>
                </c:pt>
                <c:pt idx="15">
                  <c:v>0</c:v>
                </c:pt>
                <c:pt idx="16">
                  <c:v>9.6858638743455998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E5-48EB-A1BC-5D7DA0465B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963128"/>
        <c:axId val="246351192"/>
      </c:lineChart>
      <c:catAx>
        <c:axId val="249963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351192"/>
        <c:crosses val="autoZero"/>
        <c:auto val="1"/>
        <c:lblAlgn val="ctr"/>
        <c:lblOffset val="100"/>
        <c:noMultiLvlLbl val="0"/>
      </c:catAx>
      <c:valAx>
        <c:axId val="246351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963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0D564-2F0C-4A59-9391-4BBC1C811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BF334F-B227-458F-B685-C62AAA3D13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918994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F7488-8915-4DB0-BB7B-DE503B1BD9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AD920-E684-49C2-8D7A-01DF5EE0B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2203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20180214_095955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</dc:title>
  <dc:creator>Administrator</dc:creator>
  <cp:lastModifiedBy>Administrator</cp:lastModifiedBy>
  <cp:revision>1</cp:revision>
  <dcterms:created xsi:type="dcterms:W3CDTF">2018-02-14T09:59:55Z</dcterms:created>
  <dcterms:modified xsi:type="dcterms:W3CDTF">2018-02-14T09:59:58Z</dcterms:modified>
</cp:coreProperties>
</file>