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4">
                  <c:v>373</c:v>
                </c:pt>
                <c:pt idx="5">
                  <c:v>373</c:v>
                </c:pt>
                <c:pt idx="6">
                  <c:v>371</c:v>
                </c:pt>
                <c:pt idx="7">
                  <c:v>371</c:v>
                </c:pt>
                <c:pt idx="8">
                  <c:v>374</c:v>
                </c:pt>
                <c:pt idx="9">
                  <c:v>377</c:v>
                </c:pt>
                <c:pt idx="10">
                  <c:v>378</c:v>
                </c:pt>
                <c:pt idx="11">
                  <c:v>377</c:v>
                </c:pt>
                <c:pt idx="12">
                  <c:v>377</c:v>
                </c:pt>
                <c:pt idx="13">
                  <c:v>379</c:v>
                </c:pt>
                <c:pt idx="14">
                  <c:v>379</c:v>
                </c:pt>
                <c:pt idx="15">
                  <c:v>379</c:v>
                </c:pt>
                <c:pt idx="16">
                  <c:v>383</c:v>
                </c:pt>
                <c:pt idx="17">
                  <c:v>384</c:v>
                </c:pt>
                <c:pt idx="18">
                  <c:v>384</c:v>
                </c:pt>
                <c:pt idx="19">
                  <c:v>384</c:v>
                </c:pt>
                <c:pt idx="20">
                  <c:v>385</c:v>
                </c:pt>
                <c:pt idx="21">
                  <c:v>385</c:v>
                </c:pt>
                <c:pt idx="22">
                  <c:v>386</c:v>
                </c:pt>
                <c:pt idx="23">
                  <c:v>387</c:v>
                </c:pt>
                <c:pt idx="24">
                  <c:v>389</c:v>
                </c:pt>
                <c:pt idx="25">
                  <c:v>387</c:v>
                </c:pt>
                <c:pt idx="26">
                  <c:v>388</c:v>
                </c:pt>
                <c:pt idx="27">
                  <c:v>387</c:v>
                </c:pt>
                <c:pt idx="28">
                  <c:v>387</c:v>
                </c:pt>
                <c:pt idx="29">
                  <c:v>387</c:v>
                </c:pt>
                <c:pt idx="30">
                  <c:v>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89-4430-8889-B1BB77CF6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716472"/>
        <c:axId val="241070488"/>
      </c:lineChart>
      <c:dateAx>
        <c:axId val="24371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70488"/>
        <c:crosses val="autoZero"/>
        <c:auto val="1"/>
        <c:lblOffset val="100"/>
        <c:baseTimeUnit val="days"/>
      </c:dateAx>
      <c:valAx>
        <c:axId val="24107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1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0</c:v>
                </c:pt>
                <c:pt idx="6">
                  <c:v>-0.53619302949061998</c:v>
                </c:pt>
                <c:pt idx="7">
                  <c:v>0</c:v>
                </c:pt>
                <c:pt idx="8">
                  <c:v>0.80862533692722005</c:v>
                </c:pt>
                <c:pt idx="9">
                  <c:v>0.80213903743315995</c:v>
                </c:pt>
                <c:pt idx="10">
                  <c:v>0.26525198938992001</c:v>
                </c:pt>
                <c:pt idx="11">
                  <c:v>-0.26455026455025998</c:v>
                </c:pt>
                <c:pt idx="12">
                  <c:v>0</c:v>
                </c:pt>
                <c:pt idx="13">
                  <c:v>0.53050397877984001</c:v>
                </c:pt>
                <c:pt idx="14">
                  <c:v>0</c:v>
                </c:pt>
                <c:pt idx="15">
                  <c:v>0</c:v>
                </c:pt>
                <c:pt idx="16">
                  <c:v>1.0554089709762999</c:v>
                </c:pt>
                <c:pt idx="17">
                  <c:v>0.26109660574413002</c:v>
                </c:pt>
                <c:pt idx="18">
                  <c:v>0</c:v>
                </c:pt>
                <c:pt idx="19">
                  <c:v>0</c:v>
                </c:pt>
                <c:pt idx="20">
                  <c:v>0.26041666666667002</c:v>
                </c:pt>
                <c:pt idx="21">
                  <c:v>0</c:v>
                </c:pt>
                <c:pt idx="22">
                  <c:v>0.25974025974025999</c:v>
                </c:pt>
                <c:pt idx="23">
                  <c:v>0.25906735751295001</c:v>
                </c:pt>
                <c:pt idx="24">
                  <c:v>0.51679586563308</c:v>
                </c:pt>
                <c:pt idx="25">
                  <c:v>-0.51413881748071999</c:v>
                </c:pt>
                <c:pt idx="26">
                  <c:v>0.25839793281654</c:v>
                </c:pt>
                <c:pt idx="27">
                  <c:v>-0.25773195876289001</c:v>
                </c:pt>
                <c:pt idx="28">
                  <c:v>0</c:v>
                </c:pt>
                <c:pt idx="29">
                  <c:v>0</c:v>
                </c:pt>
                <c:pt idx="30">
                  <c:v>1.0335917312662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DB-4752-88A4-5A09A9640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97248"/>
        <c:axId val="245597576"/>
      </c:lineChart>
      <c:dateAx>
        <c:axId val="245597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97576"/>
        <c:crosses val="autoZero"/>
        <c:auto val="1"/>
        <c:lblOffset val="100"/>
        <c:baseTimeUnit val="days"/>
      </c:dateAx>
      <c:valAx>
        <c:axId val="24559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9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7.9470000000000001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6.2580999999999998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8.5602999999999998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10.3226</c:v>
                </c:pt>
                <c:pt idx="28">
                  <c:v>0</c:v>
                </c:pt>
                <c:pt idx="29">
                  <c:v>9.5607000000000006</c:v>
                </c:pt>
                <c:pt idx="30">
                  <c:v>11.054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B9-446A-8B44-1E14C7DC2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30944"/>
        <c:axId val="293729632"/>
      </c:lineChart>
      <c:dateAx>
        <c:axId val="29373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29632"/>
        <c:crosses val="autoZero"/>
        <c:auto val="1"/>
        <c:lblOffset val="100"/>
        <c:baseTimeUnit val="days"/>
      </c:dateAx>
      <c:valAx>
        <c:axId val="29372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3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40</c:v>
                </c:pt>
                <c:pt idx="28">
                  <c:v>0</c:v>
                </c:pt>
                <c:pt idx="29">
                  <c:v>37</c:v>
                </c:pt>
                <c:pt idx="30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B1-4107-8277-9CA45DFFC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765104"/>
        <c:axId val="304761824"/>
      </c:lineChart>
      <c:dateAx>
        <c:axId val="30476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61824"/>
        <c:crosses val="autoZero"/>
        <c:auto val="1"/>
        <c:lblOffset val="100"/>
        <c:baseTimeUnit val="days"/>
      </c:dateAx>
      <c:valAx>
        <c:axId val="30476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6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78250-693B-4437-9663-C567372F2D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C465BA-2BFB-4833-9EF1-B86DCE9E82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92333-77A4-45E7-AA33-A9270FDE34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20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E497A-ED71-491F-A054-F454932C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28D7CE-67BB-4420-BB77-FF7649588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10934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E5670-0C1B-4BCE-91FB-452EAFAFF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EB402-D9A8-43E9-9640-316DD56A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271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1AF0F-C2C1-4E0F-8924-00DE53405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26562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98914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933981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5765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4586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611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28195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17844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205150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5942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07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7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bonnymilk (Bonny Milk)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6226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0D39A74-7958-480C-B1DF-7D7B13813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92FA7-2C2B-45F6-8872-5D0A19DDE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77416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1CAF0-9A51-4B38-965B-BE29622DE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2D3182-C0A1-40A4-9A0E-F01EF3CA1C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47939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487E2-9061-417F-AC33-2AFBC68E3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FFE48-6F4F-4569-9967-2486DCC54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7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CDBD0-7B81-4B2E-BE50-D8CA00C43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934502-3A18-4D8C-9553-AA5B948340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70637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208F0-7069-483D-888D-6A5EE4286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61762-74B4-4C6B-B5EC-016843CD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384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DF245-891C-40A7-8E38-E4908CBCB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14592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44120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0544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7632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6429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2506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6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(Bonny Milk) - 2018-01-31 08:40:03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جربتوا قهوة بوني المثلجة؟ #بوني بانتظاركم من 1 فبراير الى 3 فبراير في #لولوهايبرماركت لتتذوقوا و تستمتعوا بطعم القهوة البارد و المنعش.
اسحبوا الصورة لمعرفة المتاجر المختارة لتجربة التذوق.
#السعودية #قهوة #عرض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you tried our new Ready To Drink Iced Coffee?
Visit us from February 1 to February 3 at selected Lulu Hypermarket stores to try and enjoy a cup of our new Bonny Iced Coffee!
Slide to know the exact locations.
#IcedCoffee #Bonny #Offers #SaudiArabia #Supermarket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10.9974%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8205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3A9351F-8206-4CF4-AFA0-FA2F0D1F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0866E-BF17-49EF-A0ED-5A0B9F79C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32870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0AAAD-81D4-4835-B11A-3EFFE2A76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0244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196663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9322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2652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0027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5684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06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(Bonny Milk) - 2018-01-30 16:31:11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خاص على قهوة بوني المثلجة. 
اشتري عبوة قهوة بوني المثلجة (250 مل) ب 2 ريال فقط
زورونا في متاجر لولو هايبرماركت من 27 يناير حتى 3 فبراير للاستفادة من العرض.
#بوني #السعودية #قهوة #عرض #لولوهايبرماركت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 Offer now on our new Ready To Drink Iced Coffee. Buy 1 (250ml) can for SR 2 only.
Visit us now at Lulu Hypermarket from January 27 to February 3 to enjoy the offer.
#IcedCoffee #Bonny #Offers #SaudiArabia #Supermarket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35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(Bonny Milk) - 2018-01-28 13:36:32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Your new morning boost – Bonny Iced Coffee. 😃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دفعة الصباح الجديدة الخاصة بك - قهوة بوني المثلجة.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😃 
#bonnymilk #iced #icedcoffee #coffee #mocha #latte #macchiato #ksa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#morning #boost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10.3359%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2561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570FED6-4544-4E8B-8F46-FCE9592D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05476-0AFD-4381-B579-8AF82464B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0167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F302B-9F66-4459-8B36-1631C2DB7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3534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90555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21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1603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2579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213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27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(Bonny Milk) - 2018-01-23 13:34:52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Enjoy our new Ready-to-Drink Iced Coffee. It’s tasty, refreshing and energising.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بعلبة قهوة بوني المثلجة الجاهزة للشرب. لذيذة, منعشة, منشّطة.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#iced #icedcoffee #coffee #mocha #latte #macchiato #readytodrink #ksa #tasty #refreshing #energy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8.5492%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21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(Bonny Milk) - 2018-01-18 12:40:02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Bonny Iced Coffee – always a good idea.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بوني المثلجة - فكرة جيدة دائما.
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#iced #icedcoffee #coffee #mocha #latte #macchiato #ksa #good #idea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(Bonny Milk) - 2018-01-11 14:27:27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‫.‬
‏‫Bonny Iced Coffee – made from 100%‬
‏‫ Arabica Coffee. Visit our website in the bio to learn more about our Bonny Iced Coffee.‬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بوني المثلجة - مصنوعة من قهوة أرابيكا 100 .%‬
‫زورو موقعنا بالبايو لتتعرفو أكثرعلى قهوة بوني المثلجة.‬
‫#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#iced #icedcoffee #coffee #mocha #latte #macchiato #ksa #arabica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7.9365%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1993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EE9A40F-0797-4B35-B8E2-3B4EEFD68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37A2F-D0E9-4B18-A4DF-046C51DC1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6895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2E6303-FC21-45CC-8C86-B9C504673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2731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94414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2103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9210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7104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4637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51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(Bonny Milk) - 2018-01-04 13:48:58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Bonny Iced Coffee Latte Macchiato plus Bonny Mocha equal coolness ready-to-go. Because even just cans can be cool.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بوني المثلجة بنكهة اللاتيه ماكياتو بالإضافة إلى نكهة الموكا تعطيان الجاهزية للإنطلاق.لأنه حتى العبوات ممكن أن تكون جذابة و حيوية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bonnymilk #iced #icedcoffee #coffee #mocha #latte #macchiato #ksa #cool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1504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3009930-A17C-45DE-BB55-E91D4EEBB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1B860-4BB0-4393-B292-3934BB72B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15328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37234-D0DD-4C54-BA7D-D585FE1B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DF2EA9-632F-4F88-A147-B99203F045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7967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8C4DD-0CAE-49A3-A686-187A91B01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1B2AA-70DA-4B1B-A18D-6B8A9007C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13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20180214_091400</Template>
  <TotalTime>0</TotalTime>
  <Words>231</Words>
  <Application>Microsoft Office PowerPoint</Application>
  <PresentationFormat>On-screen Show (4:3)</PresentationFormat>
  <Paragraphs>100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Lato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4</vt:lpstr>
      <vt:lpstr>Instagram Posts Table - 2 of 4</vt:lpstr>
      <vt:lpstr>Instagram Posts Table - 3 of 4</vt:lpstr>
      <vt:lpstr>Instagram Posts Table - 4 of 4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2018-02-14T09:14:01Z</dcterms:created>
  <dcterms:modified xsi:type="dcterms:W3CDTF">2018-02-14T09:14:22Z</dcterms:modified>
</cp:coreProperties>
</file>