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5191-41E8-B76A-3D59C9AD30A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5191-41E8-B76A-3D59C9AD30A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5191-41E8-B76A-3D59C9AD30A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5191-41E8-B76A-3D59C9AD30A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5191-41E8-B76A-3D59C9AD30A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5191-41E8-B76A-3D59C9AD30A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5191-41E8-B76A-3D59C9AD30A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5191-41E8-B76A-3D59C9AD3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213080"/>
        <c:axId val="241785464"/>
      </c:barChart>
      <c:catAx>
        <c:axId val="24121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85464"/>
        <c:crosses val="autoZero"/>
        <c:auto val="1"/>
        <c:lblAlgn val="ctr"/>
        <c:lblOffset val="100"/>
        <c:noMultiLvlLbl val="0"/>
      </c:catAx>
      <c:valAx>
        <c:axId val="24178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1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5B5F5-3877-43D5-8743-C62C8147C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C6E04B-549B-41AE-8E35-EF64B8B2F0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7447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B2313-10D9-44B6-892B-3D0A36BDF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D6234-DF5A-4D32-8BF7-C93FA9A10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70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20180213_141716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2018-02-13T14:17:19Z</dcterms:created>
  <dcterms:modified xsi:type="dcterms:W3CDTF">2018-02-13T14:17:21Z</dcterms:modified>
</cp:coreProperties>
</file>