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Bonny Milk - حليب بوني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1.7519885069554E-2</c:v>
                </c:pt>
                <c:pt idx="2">
                  <c:v>0.15767896562598999</c:v>
                </c:pt>
                <c:pt idx="4">
                  <c:v>9.8111356389502004E-3</c:v>
                </c:pt>
                <c:pt idx="6">
                  <c:v>8.4095448333858999E-3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15-4F22-B59D-D15BBCBD7E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8470640"/>
        <c:axId val="248471296"/>
      </c:barChart>
      <c:catAx>
        <c:axId val="248470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471296"/>
        <c:crosses val="autoZero"/>
        <c:auto val="1"/>
        <c:lblAlgn val="ctr"/>
        <c:lblOffset val="100"/>
        <c:noMultiLvlLbl val="0"/>
      </c:catAx>
      <c:valAx>
        <c:axId val="248471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470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B5D49-5650-4B7F-B8F3-376DC8BC0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4E7717-ED83-49FA-A32D-FAD2854BC2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7974203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F9A792-470A-4A82-B50E-920C419555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1B7AAB-46EF-4EE9-9780-726EE3A3F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529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20180213_141542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Interaction Rate By Weekday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Weekday</dc:title>
  <dc:creator>Administrator</dc:creator>
  <cp:lastModifiedBy>Administrator</cp:lastModifiedBy>
  <cp:revision>1</cp:revision>
  <dcterms:created xsi:type="dcterms:W3CDTF">2018-02-13T14:15:42Z</dcterms:created>
  <dcterms:modified xsi:type="dcterms:W3CDTF">2018-02-13T14:15:45Z</dcterms:modified>
</cp:coreProperties>
</file>