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9.8111356389502004E-3</c:v>
                </c:pt>
                <c:pt idx="8">
                  <c:v>0.15767896562598999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1.7519885069554E-2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8.4095448333858999E-3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F-4E7A-A16E-42843663E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30744"/>
        <c:axId val="244073776"/>
      </c:lineChart>
      <c:catAx>
        <c:axId val="24633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73776"/>
        <c:crosses val="autoZero"/>
        <c:auto val="1"/>
        <c:lblAlgn val="ctr"/>
        <c:lblOffset val="100"/>
        <c:noMultiLvlLbl val="0"/>
      </c:catAx>
      <c:valAx>
        <c:axId val="24407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3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73674-7F1A-45C0-A56D-895C70E4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9DA87-7CEF-4A34-94DB-0920E93B23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49200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978A2-C9FA-4A10-A388-5472E2A91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B4676-5D2C-4144-870F-DA1F0A03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370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20180213_141247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2018-02-13T14:12:48Z</dcterms:created>
  <dcterms:modified xsi:type="dcterms:W3CDTF">2018-02-13T14:12:51Z</dcterms:modified>
</cp:coreProperties>
</file>