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142826</c:v>
                </c:pt>
                <c:pt idx="1">
                  <c:v>142809</c:v>
                </c:pt>
                <c:pt idx="2">
                  <c:v>142792</c:v>
                </c:pt>
                <c:pt idx="4">
                  <c:v>142793</c:v>
                </c:pt>
                <c:pt idx="5">
                  <c:v>142789</c:v>
                </c:pt>
                <c:pt idx="6">
                  <c:v>142784</c:v>
                </c:pt>
                <c:pt idx="7">
                  <c:v>142777</c:v>
                </c:pt>
                <c:pt idx="8">
                  <c:v>142772</c:v>
                </c:pt>
                <c:pt idx="9">
                  <c:v>142769</c:v>
                </c:pt>
                <c:pt idx="10">
                  <c:v>142760</c:v>
                </c:pt>
                <c:pt idx="11">
                  <c:v>142751</c:v>
                </c:pt>
                <c:pt idx="12">
                  <c:v>142740</c:v>
                </c:pt>
                <c:pt idx="13">
                  <c:v>142738</c:v>
                </c:pt>
                <c:pt idx="14">
                  <c:v>142730</c:v>
                </c:pt>
                <c:pt idx="15">
                  <c:v>142717</c:v>
                </c:pt>
                <c:pt idx="16">
                  <c:v>142710</c:v>
                </c:pt>
                <c:pt idx="17">
                  <c:v>142699</c:v>
                </c:pt>
                <c:pt idx="18">
                  <c:v>142691</c:v>
                </c:pt>
                <c:pt idx="19">
                  <c:v>142684</c:v>
                </c:pt>
                <c:pt idx="20">
                  <c:v>142677</c:v>
                </c:pt>
                <c:pt idx="21">
                  <c:v>142660</c:v>
                </c:pt>
                <c:pt idx="22">
                  <c:v>142655</c:v>
                </c:pt>
                <c:pt idx="23">
                  <c:v>142652</c:v>
                </c:pt>
                <c:pt idx="24">
                  <c:v>142643</c:v>
                </c:pt>
                <c:pt idx="25">
                  <c:v>142632</c:v>
                </c:pt>
                <c:pt idx="26">
                  <c:v>142618</c:v>
                </c:pt>
                <c:pt idx="27">
                  <c:v>142610</c:v>
                </c:pt>
                <c:pt idx="28">
                  <c:v>142593</c:v>
                </c:pt>
                <c:pt idx="29">
                  <c:v>142579</c:v>
                </c:pt>
                <c:pt idx="30">
                  <c:v>142565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A-4BDF-A83F-15B8026BF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18496"/>
        <c:axId val="244116528"/>
      </c:lineChart>
      <c:dateAx>
        <c:axId val="24411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16528"/>
        <c:crosses val="autoZero"/>
        <c:auto val="1"/>
        <c:lblOffset val="100"/>
        <c:baseTimeUnit val="days"/>
      </c:dateAx>
      <c:valAx>
        <c:axId val="24411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1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9.8044708387024001E-3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1.7510190931122001E-2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8.4104289318754997E-3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0.15781499873748001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7-406C-A7C5-2037BA523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480712"/>
        <c:axId val="288478744"/>
      </c:lineChart>
      <c:dateAx>
        <c:axId val="28848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8744"/>
        <c:crosses val="autoZero"/>
        <c:auto val="1"/>
        <c:lblOffset val="100"/>
        <c:baseTimeUnit val="days"/>
      </c:dateAx>
      <c:valAx>
        <c:axId val="28847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-5.6009073469902E-3</c:v>
                </c:pt>
                <c:pt idx="1">
                  <c:v>-1.1902594765659E-2</c:v>
                </c:pt>
                <c:pt idx="2">
                  <c:v>-1.1904011651926999E-2</c:v>
                </c:pt>
                <c:pt idx="4">
                  <c:v>7.0031934562160005E-4</c:v>
                </c:pt>
                <c:pt idx="5">
                  <c:v>-2.8012577647364002E-3</c:v>
                </c:pt>
                <c:pt idx="6">
                  <c:v>-3.5016702967315002E-3</c:v>
                </c:pt>
                <c:pt idx="7">
                  <c:v>-4.9025100851635998E-3</c:v>
                </c:pt>
                <c:pt idx="8">
                  <c:v>-3.5019646021418002E-3</c:v>
                </c:pt>
                <c:pt idx="9">
                  <c:v>-2.1012523463984998E-3</c:v>
                </c:pt>
                <c:pt idx="10">
                  <c:v>-6.3038894998213996E-3</c:v>
                </c:pt>
                <c:pt idx="11">
                  <c:v>-6.3042869151022996E-3</c:v>
                </c:pt>
                <c:pt idx="12">
                  <c:v>-7.7057253539379996E-3</c:v>
                </c:pt>
                <c:pt idx="13">
                  <c:v>-1.4011489421324999E-3</c:v>
                </c:pt>
                <c:pt idx="14">
                  <c:v>-5.6046742983648003E-3</c:v>
                </c:pt>
                <c:pt idx="15">
                  <c:v>-9.1081062145308995E-3</c:v>
                </c:pt>
                <c:pt idx="16">
                  <c:v>-4.9048116201993999E-3</c:v>
                </c:pt>
                <c:pt idx="17">
                  <c:v>-7.7079391773526998E-3</c:v>
                </c:pt>
                <c:pt idx="18">
                  <c:v>-5.6062060701196001E-3</c:v>
                </c:pt>
                <c:pt idx="19">
                  <c:v>-4.9057053353049997E-3</c:v>
                </c:pt>
                <c:pt idx="20">
                  <c:v>-4.9059460065600004E-3</c:v>
                </c:pt>
                <c:pt idx="21">
                  <c:v>-1.1915024846331E-2</c:v>
                </c:pt>
                <c:pt idx="22">
                  <c:v>-3.5048366746110002E-3</c:v>
                </c:pt>
                <c:pt idx="23">
                  <c:v>-2.1029757106305002E-3</c:v>
                </c:pt>
                <c:pt idx="24">
                  <c:v>-6.309059809887E-3</c:v>
                </c:pt>
                <c:pt idx="25">
                  <c:v>-7.7115596278822E-3</c:v>
                </c:pt>
                <c:pt idx="26">
                  <c:v>-9.8154691794268001E-3</c:v>
                </c:pt>
                <c:pt idx="27">
                  <c:v>-5.6093901190593003E-3</c:v>
                </c:pt>
                <c:pt idx="28">
                  <c:v>-1.1920622677232E-2</c:v>
                </c:pt>
                <c:pt idx="29">
                  <c:v>-9.8181537663139008E-3</c:v>
                </c:pt>
                <c:pt idx="30">
                  <c:v>-9.8191178224002005E-3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D-471A-8AA9-266398F29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23288"/>
        <c:axId val="290023944"/>
      </c:lineChart>
      <c:dateAx>
        <c:axId val="29002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3944"/>
        <c:crosses val="autoZero"/>
        <c:auto val="1"/>
        <c:lblOffset val="100"/>
        <c:baseTimeUnit val="days"/>
      </c:dateAx>
      <c:valAx>
        <c:axId val="29002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2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6-472F-B3CC-18EC0CF3A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929424"/>
        <c:axId val="296931064"/>
      </c:radarChart>
      <c:catAx>
        <c:axId val="29692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1064"/>
        <c:crosses val="autoZero"/>
        <c:auto val="1"/>
        <c:lblAlgn val="ctr"/>
        <c:lblOffset val="100"/>
        <c:noMultiLvlLbl val="0"/>
      </c:catAx>
      <c:valAx>
        <c:axId val="29693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2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2BC6E-2FB1-40F5-B405-8E1C4356D8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AB1FF-F231-4CB0-A4C1-6C018C91E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AAE2D-AEF6-4D8A-BE7C-4842479E38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17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5ACAD-EA27-4CF0-BE37-2E635A36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9EB1F-77CF-46D2-AD22-2BDDD13338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50687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EAF0B-6733-4F3A-B87D-5F134B195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8524F-A35E-4485-A1C1-E1A797C7C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63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F2615-56AF-4349-A768-0E5808716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4141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5323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2011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07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6328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1905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653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0493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8059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9653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662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4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 Milk - </a:t>
                      </a:r>
                      <a:r>
                        <a:rPr lang="ar-AE" sz="1000"/>
                        <a:t>حليب بوني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3130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A0F1EF-CF58-4EF2-BC77-B0D2D509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178CB-4ECE-4E5A-A7AD-6E66C0495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1283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D3CC6-6A86-446F-BEBB-699951C82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333C3E-A419-4E8C-8051-AD5EDDD9F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7890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1D336-BB25-4CC1-A43E-33FBA43A4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0FE2A-8CF0-4B47-8667-A0C784C6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37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9849-B80A-4E8C-A3E6-2C798507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920DBD-052A-4A55-8C64-CDAD98551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8710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3A407-EAFE-454B-AFAB-C3083FEA9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730A9-F570-4D56-A4C8-A74426A9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46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4ACFC-4C5B-4517-82E0-9830D1A27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77942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3783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57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330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49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63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04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611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96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38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- 2018-01-31 08:48:33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you tried our new Ready To Drink Iced Coffee?
Visit us from February 1 to February 3 at selected Lulu Hypermarket stores to try and enjoy a cup of our new Bonny Iced Coffee!
 Check the comments below to know the exact locations.
#IcedCoffee #Bonny #Offers #SaudiArabia #Supermarket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جربتوا قهوة بوني المثلجة؟ #بوني بانتظاركم من 1 فبراير الى 3 فبراير في #لولوهايبرماركت لتتذوقوا و تستمتعوا بطعم القهوة البارد و المنعش.
 راجعوا التعليقات لمعرفة المتاجر المختارة لتجربة التذوق.
#السعودية #قهوة #عرض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7665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E62EEC-9DFA-4E53-9457-4FFE88A3E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FD2DF-A3C7-407E-AF5C-8E5EA2BC9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5019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A7AE7-8A22-452A-BE77-3A6AE2F719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8575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1017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28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94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240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498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80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397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096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58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- 2018-01-21 20:16:38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 Iced Coffee – Made from 100% Arabica Coffee.
Visit our website to learn more about our Bonny Iced Coffee: 
http://bit.ly/2yVe7vY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بوني المثلجة - مصنوعة من قهوة أرابيكا 100%
زوروا موقعنا لتتعرفوا أكثرعلى قهوة بوني المثلجة.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http://bit.ly/2CBQ7Aj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5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- 2018-01-09 14:58:18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month and new most liked recipe. And the most liked recipe on Instagram last month was: http://bit.ly/2CV4swd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شهر جديد ووصفة جديدة تم الإعجاب بها من قبل المتابعين على صفحتنا بالانستغرام. والوصفة التي نالت أعلى نسبة إعجاب خلال الشهر الماضي هي: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http://bit.ly/2CV4swd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60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7B32E20-5461-4B14-A023-607E0E76A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E486F-4700-41EB-A804-8FBC4AE84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377428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BC106-A84F-4F75-9600-E6DE2C661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2229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7137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595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168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781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513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860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025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685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1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- 2018-01-05 07:24:53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Meet our new stars: Bonny Iced Coffee in the flavours Latte Macchiato &amp; Mocha. Here, taste is in the spotlight.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على نجوم منتجاتنا الجديدة : قهوة بوني المثلجة بنكهتي اللاتيه ماكياتو و الموكا. 
هنا تجد الطعم في ذروته.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092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18B010-B06B-406D-BC1B-26DB68965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55C87-5812-4ADE-9693-9E1C8FFBD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1013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297D8-246B-4756-8B13-B869D5DCB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F1E72A-6B84-4633-8594-306319394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8842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27C8E-2582-4236-89BB-B08C49B04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7B185-4618-43F4-A45D-FFB92B150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45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20180213_125304</Template>
  <TotalTime>0</TotalTime>
  <Words>210</Words>
  <Application>Microsoft Office PowerPoint</Application>
  <PresentationFormat>On-screen Show (4:3)</PresentationFormat>
  <Paragraphs>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2018-02-13T12:53:04Z</dcterms:created>
  <dcterms:modified xsi:type="dcterms:W3CDTF">2018-02-13T12:53:22Z</dcterms:modified>
</cp:coreProperties>
</file>