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F96DA-65D5-4AE2-A737-D3D3275C42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0684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21526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1234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47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790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071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6829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360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793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22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677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66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441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701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406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18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8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58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4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532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9BBA57-F9B6-450D-90A0-3EC7D878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ADED0-1F75-4118-A380-7B7E1F029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70227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20180207_075020</Template>
  <TotalTime>0</TotalTime>
  <Words>123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2018-02-07T07:50:21Z</dcterms:created>
  <dcterms:modified xsi:type="dcterms:W3CDTF">2018-02-07T07:50:41Z</dcterms:modified>
</cp:coreProperties>
</file>