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5352-45B6-9BAE-612F0382AC8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5352-45B6-9BAE-612F0382AC8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5352-45B6-9BAE-612F0382AC8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5352-45B6-9BAE-612F0382AC8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5352-45B6-9BAE-612F0382AC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204040"/>
        <c:axId val="239204368"/>
      </c:lineChart>
      <c:catAx>
        <c:axId val="239204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04368"/>
        <c:crosses val="autoZero"/>
        <c:auto val="1"/>
        <c:lblAlgn val="ctr"/>
        <c:lblOffset val="100"/>
        <c:noMultiLvlLbl val="0"/>
      </c:catAx>
      <c:valAx>
        <c:axId val="23920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20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B9621-7977-404A-A76F-DD64609E9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F2C4B7-6683-46F1-B2A9-ED79E4E6AF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593343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D01A7-20D2-4CA9-AFC8-BB6D93EF5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95A26D-A1E9-42A0-8648-80B9AD81A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1913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20180207_074432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2018-02-07T07:44:33Z</dcterms:created>
  <dcterms:modified xsi:type="dcterms:W3CDTF">2018-02-07T07:44:38Z</dcterms:modified>
</cp:coreProperties>
</file>