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07547-BA9D-44E2-BC19-1649374426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6760922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90353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078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2337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8677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7540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6034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606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2234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521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9954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115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9858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307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981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87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05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88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45.6769%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002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092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1388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4BACB3A-83EC-4888-A385-2956FA1A3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CE60C-922C-4A6D-A117-B562A2F834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8969202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20180207_073527</Template>
  <TotalTime>0</TotalTime>
  <Words>123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2018-02-07T07:35:28Z</dcterms:created>
  <dcterms:modified xsi:type="dcterms:W3CDTF">2018-02-07T07:35:48Z</dcterms:modified>
</cp:coreProperties>
</file>