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8FFD-498A-9221-87B32AB275B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8FFD-498A-9221-87B32AB275B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8FFD-498A-9221-87B32AB275B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8FFD-498A-9221-87B32AB275B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8FFD-498A-9221-87B32AB27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146312"/>
        <c:axId val="241146640"/>
      </c:lineChart>
      <c:catAx>
        <c:axId val="24114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46640"/>
        <c:crosses val="autoZero"/>
        <c:auto val="1"/>
        <c:lblAlgn val="ctr"/>
        <c:lblOffset val="100"/>
        <c:noMultiLvlLbl val="0"/>
      </c:catAx>
      <c:valAx>
        <c:axId val="24114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4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6F269-0817-4CBB-BFDE-6EEDFC842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75FEAA-3F1D-4731-971E-DD6EB79008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425170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F89CB-A42B-4B9A-B05C-88A676A51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07331-C9C8-468A-956E-781133142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7714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20180207_071153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2018-02-07T07:13:45Z</dcterms:created>
  <dcterms:modified xsi:type="dcterms:W3CDTF">2018-02-07T07:13:54Z</dcterms:modified>
</cp:coreProperties>
</file>