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14EA21-1D6B-43A0-96B6-D12DEDD356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64838478"/>
              </p:ext>
            </p:extLst>
          </p:nvPr>
        </p:nvGraphicFramePr>
        <p:xfrm>
          <a:off x="457200" y="1468438"/>
          <a:ext cx="8188452" cy="2250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7860907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18710382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1801848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30925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41816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7544484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42306091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5454718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6420076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72964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1071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almarai (Almarai)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0.3264%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0468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suntoparabia (</a:t>
                      </a:r>
                      <a:r>
                        <a:rPr lang="ar-AE" sz="1000"/>
                        <a:t>سن توب  </a:t>
                      </a:r>
                      <a:r>
                        <a:rPr lang="en-US" sz="1000"/>
                        <a:t>Suntop)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5.4478%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1250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nadadairy (Nada - </a:t>
                      </a:r>
                      <a:r>
                        <a:rPr lang="ar-AE" sz="1000"/>
                        <a:t>ندى)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2.1457%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2760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alrabiesocial (Al Rabie)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0.4977%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8739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nadecfoods (Nadec Foods)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0.5583%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029954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53CA875D-A248-4240-80F9-90E889936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C703D8-80FB-4117-AAB6-84FDD83A00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116620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20180207_070611</Template>
  <TotalTime>0</TotalTime>
  <Words>94</Words>
  <Application>Microsoft Office PowerPoint</Application>
  <PresentationFormat>On-screen Show (4:3)</PresentationFormat>
  <Paragraphs>62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Lato</vt:lpstr>
      <vt:lpstr>quintly_template</vt:lpstr>
      <vt:lpstr>Instagram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</dc:title>
  <dc:creator>Administrator</dc:creator>
  <cp:lastModifiedBy>Administrator</cp:lastModifiedBy>
  <cp:revision>1</cp:revision>
  <dcterms:created xsi:type="dcterms:W3CDTF">2018-02-07T07:06:12Z</dcterms:created>
  <dcterms:modified xsi:type="dcterms:W3CDTF">2018-02-07T07:06:25Z</dcterms:modified>
</cp:coreProperties>
</file>