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C590-41B9-92AB-F7E67A3C5DE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C590-41B9-92AB-F7E67A3C5DE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C590-41B9-92AB-F7E67A3C5DE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C590-41B9-92AB-F7E67A3C5DE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C590-41B9-92AB-F7E67A3C5D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967312"/>
        <c:axId val="163123472"/>
      </c:lineChart>
      <c:catAx>
        <c:axId val="16496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123472"/>
        <c:crosses val="autoZero"/>
        <c:auto val="1"/>
        <c:lblAlgn val="ctr"/>
        <c:lblOffset val="100"/>
        <c:noMultiLvlLbl val="0"/>
      </c:catAx>
      <c:valAx>
        <c:axId val="16312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96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83CBE-41F2-4083-85DD-9DFF523A0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602F06-5706-41F8-9FC4-C1D819E34A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02375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F0D65-6666-48FF-8EFF-B3A599CF4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844E8-CB1A-447B-8796-EABF7DD1E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071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20180207_065007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2018-02-07T06:50:07Z</dcterms:created>
  <dcterms:modified xsi:type="dcterms:W3CDTF">2018-02-07T06:50:10Z</dcterms:modified>
</cp:coreProperties>
</file>