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المراعي - Almarai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1.0914693934725E-2</c:v>
                </c:pt>
                <c:pt idx="1">
                  <c:v>1.6405250935345998E-2</c:v>
                </c:pt>
                <c:pt idx="2">
                  <c:v>5.5132969067266998E-3</c:v>
                </c:pt>
                <c:pt idx="3">
                  <c:v>1.1463790446841E-2</c:v>
                </c:pt>
                <c:pt idx="4">
                  <c:v>6.1856890050722996E-3</c:v>
                </c:pt>
                <c:pt idx="5">
                  <c:v>0</c:v>
                </c:pt>
                <c:pt idx="6">
                  <c:v>7.0201820429010003E-3</c:v>
                </c:pt>
                <c:pt idx="7">
                  <c:v>1.0376105822833E-2</c:v>
                </c:pt>
                <c:pt idx="8">
                  <c:v>5.7484376127556998E-3</c:v>
                </c:pt>
                <c:pt idx="9">
                  <c:v>7.7174086660000002E-3</c:v>
                </c:pt>
                <c:pt idx="10">
                  <c:v>4.3819657565625997E-3</c:v>
                </c:pt>
                <c:pt idx="11">
                  <c:v>0</c:v>
                </c:pt>
                <c:pt idx="12">
                  <c:v>0</c:v>
                </c:pt>
                <c:pt idx="13">
                  <c:v>3.8554251435585002E-3</c:v>
                </c:pt>
                <c:pt idx="14">
                  <c:v>3.3399916477792999E-3</c:v>
                </c:pt>
                <c:pt idx="15">
                  <c:v>1.4436506607504E-2</c:v>
                </c:pt>
                <c:pt idx="16">
                  <c:v>1.3435024061619999E-2</c:v>
                </c:pt>
                <c:pt idx="17">
                  <c:v>6.819897108655E-3</c:v>
                </c:pt>
                <c:pt idx="18">
                  <c:v>6.5898198042912996E-3</c:v>
                </c:pt>
                <c:pt idx="19">
                  <c:v>0</c:v>
                </c:pt>
                <c:pt idx="20">
                  <c:v>6.9036594326177996E-3</c:v>
                </c:pt>
                <c:pt idx="21">
                  <c:v>1.6940828259117E-2</c:v>
                </c:pt>
                <c:pt idx="22">
                  <c:v>6.6691848911017001E-3</c:v>
                </c:pt>
                <c:pt idx="23">
                  <c:v>8.3734688153861998E-3</c:v>
                </c:pt>
                <c:pt idx="24">
                  <c:v>5.4986261842224996E-3</c:v>
                </c:pt>
                <c:pt idx="25">
                  <c:v>4.2601508183077001E-3</c:v>
                </c:pt>
                <c:pt idx="26">
                  <c:v>0</c:v>
                </c:pt>
                <c:pt idx="27">
                  <c:v>7.8260350884431992E-3</c:v>
                </c:pt>
                <c:pt idx="28">
                  <c:v>3.5432380441504999E-3</c:v>
                </c:pt>
                <c:pt idx="29">
                  <c:v>3.2630868846781999E-2</c:v>
                </c:pt>
                <c:pt idx="30">
                  <c:v>4.3901602100100003E-2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C5A-4276-AC26-40B1608B284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Al Rabie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0</c:v>
                </c:pt>
                <c:pt idx="1">
                  <c:v>6.5927959576741997E-3</c:v>
                </c:pt>
                <c:pt idx="2">
                  <c:v>1.3186299811248001E-3</c:v>
                </c:pt>
                <c:pt idx="3">
                  <c:v>6.9797145569906002E-2</c:v>
                </c:pt>
                <c:pt idx="4">
                  <c:v>2.9672248817348999E-2</c:v>
                </c:pt>
                <c:pt idx="5">
                  <c:v>1.7803852414542E-2</c:v>
                </c:pt>
                <c:pt idx="6">
                  <c:v>1.1680955426793E-2</c:v>
                </c:pt>
                <c:pt idx="7">
                  <c:v>1.6296862900991999E-2</c:v>
                </c:pt>
                <c:pt idx="8">
                  <c:v>1.2434823157032E-2</c:v>
                </c:pt>
                <c:pt idx="9">
                  <c:v>8.3845276260764001E-3</c:v>
                </c:pt>
                <c:pt idx="10">
                  <c:v>7.8197795199031993E-3</c:v>
                </c:pt>
                <c:pt idx="11">
                  <c:v>1.4792230404534999E-2</c:v>
                </c:pt>
                <c:pt idx="12">
                  <c:v>0</c:v>
                </c:pt>
                <c:pt idx="13">
                  <c:v>9.6109361146000001E-3</c:v>
                </c:pt>
                <c:pt idx="14">
                  <c:v>0</c:v>
                </c:pt>
                <c:pt idx="15">
                  <c:v>3.8635361344284001E-3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7.0685098827193002E-3</c:v>
                </c:pt>
                <c:pt idx="20">
                  <c:v>6.6447186739215002E-3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3.6767790661170001E-3</c:v>
                </c:pt>
                <c:pt idx="25">
                  <c:v>0</c:v>
                </c:pt>
                <c:pt idx="26">
                  <c:v>0</c:v>
                </c:pt>
                <c:pt idx="27">
                  <c:v>9.7121800166710005E-3</c:v>
                </c:pt>
                <c:pt idx="28">
                  <c:v>0</c:v>
                </c:pt>
                <c:pt idx="29">
                  <c:v>3.0177490798222999E-3</c:v>
                </c:pt>
                <c:pt idx="30">
                  <c:v>1.6032820125905E-3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C5A-4276-AC26-40B1608B284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NADEC Foods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2.041534481786E-2</c:v>
                </c:pt>
                <c:pt idx="1">
                  <c:v>0</c:v>
                </c:pt>
                <c:pt idx="2">
                  <c:v>3.6872561978142003E-2</c:v>
                </c:pt>
                <c:pt idx="3">
                  <c:v>2.9956972115835E-2</c:v>
                </c:pt>
                <c:pt idx="4">
                  <c:v>2.4584845256534999E-2</c:v>
                </c:pt>
                <c:pt idx="5">
                  <c:v>0</c:v>
                </c:pt>
                <c:pt idx="6">
                  <c:v>2.3107719590510001E-2</c:v>
                </c:pt>
                <c:pt idx="7">
                  <c:v>0</c:v>
                </c:pt>
                <c:pt idx="8">
                  <c:v>3.345411747635E-2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2.8155498990703E-2</c:v>
                </c:pt>
                <c:pt idx="15">
                  <c:v>3.3196872236393997E-2</c:v>
                </c:pt>
                <c:pt idx="16">
                  <c:v>2.7150829578812999E-2</c:v>
                </c:pt>
                <c:pt idx="17">
                  <c:v>4.5703163331007997E-2</c:v>
                </c:pt>
                <c:pt idx="18">
                  <c:v>1.4384117783071E-2</c:v>
                </c:pt>
                <c:pt idx="19">
                  <c:v>0</c:v>
                </c:pt>
                <c:pt idx="20">
                  <c:v>1.7881583582286E-2</c:v>
                </c:pt>
                <c:pt idx="21">
                  <c:v>3.2134280958488998E-2</c:v>
                </c:pt>
                <c:pt idx="22">
                  <c:v>0</c:v>
                </c:pt>
                <c:pt idx="23">
                  <c:v>1.3580653619378999E-2</c:v>
                </c:pt>
                <c:pt idx="24">
                  <c:v>4.9753785994175001E-2</c:v>
                </c:pt>
                <c:pt idx="25">
                  <c:v>1.5868682616933999E-2</c:v>
                </c:pt>
                <c:pt idx="26">
                  <c:v>0</c:v>
                </c:pt>
                <c:pt idx="27">
                  <c:v>3.9139206455952001E-2</c:v>
                </c:pt>
                <c:pt idx="28">
                  <c:v>2.8246535764149001E-2</c:v>
                </c:pt>
                <c:pt idx="29">
                  <c:v>2.771107837796E-2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C5A-4276-AC26-40B1608B284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Suntop - سن توب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0</c:v>
                </c:pt>
                <c:pt idx="1">
                  <c:v>0.53407533535445995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2.2408312654056999E-2</c:v>
                </c:pt>
                <c:pt idx="22">
                  <c:v>2.9048294865091001E-2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6.6358651923986E-3</c:v>
                </c:pt>
                <c:pt idx="28">
                  <c:v>0</c:v>
                </c:pt>
                <c:pt idx="29">
                  <c:v>0</c:v>
                </c:pt>
                <c:pt idx="30">
                  <c:v>2.8204064703442999E-2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C5A-4276-AC26-40B1608B284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Nada - ندى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0</c:v>
                </c:pt>
                <c:pt idx="1">
                  <c:v>0.32014559882209997</c:v>
                </c:pt>
                <c:pt idx="2">
                  <c:v>0</c:v>
                </c:pt>
                <c:pt idx="3">
                  <c:v>1.2490270079608E-2</c:v>
                </c:pt>
                <c:pt idx="4">
                  <c:v>0</c:v>
                </c:pt>
                <c:pt idx="5">
                  <c:v>0</c:v>
                </c:pt>
                <c:pt idx="6">
                  <c:v>0.43287965945467</c:v>
                </c:pt>
                <c:pt idx="7">
                  <c:v>2.0897220669650999E-2</c:v>
                </c:pt>
                <c:pt idx="8">
                  <c:v>0</c:v>
                </c:pt>
                <c:pt idx="9">
                  <c:v>0.42911671974776999</c:v>
                </c:pt>
                <c:pt idx="10">
                  <c:v>4.1015421798596E-3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4.6277318827788003E-2</c:v>
                </c:pt>
                <c:pt idx="16">
                  <c:v>1.6141422776742999E-2</c:v>
                </c:pt>
                <c:pt idx="17">
                  <c:v>0</c:v>
                </c:pt>
                <c:pt idx="18">
                  <c:v>0</c:v>
                </c:pt>
                <c:pt idx="19">
                  <c:v>8.3460428330840997E-3</c:v>
                </c:pt>
                <c:pt idx="20">
                  <c:v>2.0740464348233002E-2</c:v>
                </c:pt>
                <c:pt idx="21">
                  <c:v>0</c:v>
                </c:pt>
                <c:pt idx="22">
                  <c:v>0</c:v>
                </c:pt>
                <c:pt idx="23">
                  <c:v>9.6221567518772998E-3</c:v>
                </c:pt>
                <c:pt idx="24">
                  <c:v>0</c:v>
                </c:pt>
                <c:pt idx="25">
                  <c:v>3.1061355604888E-2</c:v>
                </c:pt>
                <c:pt idx="26">
                  <c:v>3.0570810632687E-2</c:v>
                </c:pt>
                <c:pt idx="27">
                  <c:v>0</c:v>
                </c:pt>
                <c:pt idx="28">
                  <c:v>6.8512261212428996E-3</c:v>
                </c:pt>
                <c:pt idx="29">
                  <c:v>0</c:v>
                </c:pt>
                <c:pt idx="30">
                  <c:v>1.1921011378605E-2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8C5A-4276-AC26-40B1608B28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6152968"/>
        <c:axId val="246153296"/>
      </c:lineChart>
      <c:dateAx>
        <c:axId val="2461529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6153296"/>
        <c:crosses val="autoZero"/>
        <c:auto val="1"/>
        <c:lblOffset val="100"/>
        <c:baseTimeUnit val="days"/>
      </c:dateAx>
      <c:valAx>
        <c:axId val="246153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6152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9E7C62-3B9E-47FC-8CAC-39A005D82F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0A27811-F89C-4A74-9ED9-35BC4DB66BB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83993390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948028-14FA-430A-B622-FBBCFC1C0C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C09AC8-F452-4705-8C68-89FC0F1FFA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803266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20180207_064948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Facebook Interaction Rate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</dc:title>
  <dc:creator>Administrator</dc:creator>
  <cp:lastModifiedBy>Administrator</cp:lastModifiedBy>
  <cp:revision>1</cp:revision>
  <dcterms:created xsi:type="dcterms:W3CDTF">2018-02-07T06:49:48Z</dcterms:created>
  <dcterms:modified xsi:type="dcterms:W3CDTF">2018-02-07T06:49:51Z</dcterms:modified>
</cp:coreProperties>
</file>