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B97A-4F6B-900E-FB7A82C5691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B97A-4F6B-900E-FB7A82C5691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B97A-4F6B-900E-FB7A82C5691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B97A-4F6B-900E-FB7A82C5691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B97A-4F6B-900E-FB7A82C569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498592"/>
        <c:axId val="239497608"/>
      </c:lineChart>
      <c:catAx>
        <c:axId val="23949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97608"/>
        <c:crosses val="autoZero"/>
        <c:auto val="1"/>
        <c:lblAlgn val="ctr"/>
        <c:lblOffset val="100"/>
        <c:noMultiLvlLbl val="0"/>
      </c:catAx>
      <c:valAx>
        <c:axId val="23949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9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86AD1-115F-4585-856C-BFD2036A9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24FAA3-EECE-4AB4-9A73-5CD026E538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518720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BA6FD-433A-4176-A721-B12FA91B3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D085F-B6F1-4CA1-8C69-9878565E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6282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20180207_064923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2018-02-07T06:49:23Z</dcterms:created>
  <dcterms:modified xsi:type="dcterms:W3CDTF">2018-02-07T06:49:26Z</dcterms:modified>
</cp:coreProperties>
</file>