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5A3-4579-BC57-90646DB7740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B5A3-4579-BC57-90646DB7740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B5A3-4579-BC57-90646DB7740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B5A3-4579-BC57-90646DB7740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B5A3-4579-BC57-90646DB774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029368"/>
        <c:axId val="246153072"/>
      </c:lineChart>
      <c:catAx>
        <c:axId val="175029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153072"/>
        <c:crosses val="autoZero"/>
        <c:auto val="1"/>
        <c:lblAlgn val="ctr"/>
        <c:lblOffset val="100"/>
        <c:noMultiLvlLbl val="0"/>
      </c:catAx>
      <c:valAx>
        <c:axId val="24615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29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02598-E4FE-4BCA-B567-93748E324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6BFE72-5CA6-4CF6-944E-97259C10C8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85747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74A4C-E54F-4FB2-96FC-4084AD0F1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7BDFFF-33C2-4812-A874-DD99BF68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920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20180207_064610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2018-02-07T06:48:11Z</dcterms:created>
  <dcterms:modified xsi:type="dcterms:W3CDTF">2018-02-07T06:48:13Z</dcterms:modified>
</cp:coreProperties>
</file>