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5.2893960832022004E-3</c:v>
                </c:pt>
                <c:pt idx="1">
                  <c:v>-3.1376113767996001E-4</c:v>
                </c:pt>
                <c:pt idx="2">
                  <c:v>-1.7481032519427E-3</c:v>
                </c:pt>
                <c:pt idx="3">
                  <c:v>-1.1654225407511001E-3</c:v>
                </c:pt>
                <c:pt idx="4">
                  <c:v>2.8463536081117999E-3</c:v>
                </c:pt>
                <c:pt idx="5">
                  <c:v>2.5997450456927999E-3</c:v>
                </c:pt>
                <c:pt idx="6">
                  <c:v>1.9497580955300999E-3</c:v>
                </c:pt>
                <c:pt idx="7">
                  <c:v>-1.5687402948201E-4</c:v>
                </c:pt>
                <c:pt idx="8">
                  <c:v>-4.0114993326120004E-3</c:v>
                </c:pt>
                <c:pt idx="9">
                  <c:v>-9.8162413074157993E-3</c:v>
                </c:pt>
                <c:pt idx="10">
                  <c:v>-3.8775718331389001E-3</c:v>
                </c:pt>
                <c:pt idx="11">
                  <c:v>-1.1655581162967E-3</c:v>
                </c:pt>
                <c:pt idx="12">
                  <c:v>-6.7244521252630995E-4</c:v>
                </c:pt>
                <c:pt idx="13">
                  <c:v>-2.4208190437765001E-3</c:v>
                </c:pt>
                <c:pt idx="14">
                  <c:v>-4.5951844260457998E-3</c:v>
                </c:pt>
                <c:pt idx="15">
                  <c:v>-3.3176514524699999E-3</c:v>
                </c:pt>
                <c:pt idx="16">
                  <c:v>6.1871768965435E-3</c:v>
                </c:pt>
                <c:pt idx="17">
                  <c:v>4.3262726919167001E-3</c:v>
                </c:pt>
                <c:pt idx="18">
                  <c:v>5.3571732774333998E-3</c:v>
                </c:pt>
                <c:pt idx="19">
                  <c:v>-5.8275750541236001E-4</c:v>
                </c:pt>
                <c:pt idx="20">
                  <c:v>-5.3345036367642004E-3</c:v>
                </c:pt>
                <c:pt idx="21">
                  <c:v>-7.4642204944183003E-3</c:v>
                </c:pt>
                <c:pt idx="22">
                  <c:v>-6.0301056949753004E-3</c:v>
                </c:pt>
                <c:pt idx="23">
                  <c:v>-7.3307192332292001E-3</c:v>
                </c:pt>
                <c:pt idx="24">
                  <c:v>-6.6810840574537001E-3</c:v>
                </c:pt>
                <c:pt idx="25">
                  <c:v>-5.3810983539220002E-3</c:v>
                </c:pt>
                <c:pt idx="26">
                  <c:v>-4.5966021916598997E-3</c:v>
                </c:pt>
                <c:pt idx="27">
                  <c:v>-6.1216101583747998E-3</c:v>
                </c:pt>
                <c:pt idx="28">
                  <c:v>-6.2789588947955999E-3</c:v>
                </c:pt>
                <c:pt idx="29">
                  <c:v>-4.0367270396573004E-3</c:v>
                </c:pt>
                <c:pt idx="30">
                  <c:v>-1.928736332324E-3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86-4A54-9913-0B0F4AB20D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-3.2020191556086999E-3</c:v>
                </c:pt>
                <c:pt idx="1">
                  <c:v>-5.7449830287551002E-3</c:v>
                </c:pt>
                <c:pt idx="2">
                  <c:v>-5.0860148718842001E-3</c:v>
                </c:pt>
                <c:pt idx="3">
                  <c:v>-6.1223663228408996E-3</c:v>
                </c:pt>
                <c:pt idx="4">
                  <c:v>-3.3910566532532002E-3</c:v>
                </c:pt>
                <c:pt idx="5">
                  <c:v>-2.2607810998700002E-3</c:v>
                </c:pt>
                <c:pt idx="6">
                  <c:v>1.8840268436145E-4</c:v>
                </c:pt>
                <c:pt idx="7">
                  <c:v>-7.536093176256E-4</c:v>
                </c:pt>
                <c:pt idx="8">
                  <c:v>-2.7318543639017999E-3</c:v>
                </c:pt>
                <c:pt idx="9">
                  <c:v>-7.8189691960875007E-3</c:v>
                </c:pt>
                <c:pt idx="10">
                  <c:v>-5.0874379850730997E-3</c:v>
                </c:pt>
                <c:pt idx="11">
                  <c:v>-3.0149314479961998E-3</c:v>
                </c:pt>
                <c:pt idx="12">
                  <c:v>-3.8629973844681001E-3</c:v>
                </c:pt>
                <c:pt idx="13">
                  <c:v>-3.6747004412467001E-3</c:v>
                </c:pt>
                <c:pt idx="14">
                  <c:v>-4.1459682343452002E-3</c:v>
                </c:pt>
                <c:pt idx="15">
                  <c:v>-4.5230619621796997E-3</c:v>
                </c:pt>
                <c:pt idx="16">
                  <c:v>-5.1829095912098002E-3</c:v>
                </c:pt>
                <c:pt idx="17">
                  <c:v>-2.7329485216162001E-3</c:v>
                </c:pt>
                <c:pt idx="18">
                  <c:v>-3.3927184722211999E-3</c:v>
                </c:pt>
                <c:pt idx="19">
                  <c:v>-3.0158520724557999E-3</c:v>
                </c:pt>
                <c:pt idx="20">
                  <c:v>-6.5973753755791996E-3</c:v>
                </c:pt>
                <c:pt idx="21">
                  <c:v>-8.2001361034084001E-3</c:v>
                </c:pt>
                <c:pt idx="22">
                  <c:v>-5.8442543909674001E-3</c:v>
                </c:pt>
                <c:pt idx="23">
                  <c:v>-5.6560606103454999E-3</c:v>
                </c:pt>
                <c:pt idx="24">
                  <c:v>-7.0704756733214E-3</c:v>
                </c:pt>
                <c:pt idx="25">
                  <c:v>-5.9396195249436E-3</c:v>
                </c:pt>
                <c:pt idx="26">
                  <c:v>-5.8456870615144997E-3</c:v>
                </c:pt>
                <c:pt idx="27">
                  <c:v>-4.7145393565030998E-3</c:v>
                </c:pt>
                <c:pt idx="28">
                  <c:v>-7.7322090827054001E-3</c:v>
                </c:pt>
                <c:pt idx="29">
                  <c:v>-4.4322186460609E-3</c:v>
                </c:pt>
                <c:pt idx="30">
                  <c:v>-8.3932966794609005E-3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86-4A54-9913-0B0F4AB20D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-3.7606507000183002E-3</c:v>
                </c:pt>
                <c:pt idx="1">
                  <c:v>-5.6411881954107996E-3</c:v>
                </c:pt>
                <c:pt idx="2">
                  <c:v>-6.8504006812791004E-3</c:v>
                </c:pt>
                <c:pt idx="3">
                  <c:v>-7.9255162667863002E-3</c:v>
                </c:pt>
                <c:pt idx="4">
                  <c:v>-2.8211700601311999E-3</c:v>
                </c:pt>
                <c:pt idx="5">
                  <c:v>-5.3738088616794996E-4</c:v>
                </c:pt>
                <c:pt idx="6">
                  <c:v>-1.8808432088797001E-3</c:v>
                </c:pt>
                <c:pt idx="7">
                  <c:v>-1.6121816445058999E-3</c:v>
                </c:pt>
                <c:pt idx="8">
                  <c:v>-4.7022722723125999E-3</c:v>
                </c:pt>
                <c:pt idx="9">
                  <c:v>-7.5239894341691E-3</c:v>
                </c:pt>
                <c:pt idx="10">
                  <c:v>-8.4651250285530007E-3</c:v>
                </c:pt>
                <c:pt idx="11">
                  <c:v>-2.1500550279709E-3</c:v>
                </c:pt>
                <c:pt idx="12">
                  <c:v>-6.3159224404723997E-3</c:v>
                </c:pt>
                <c:pt idx="13">
                  <c:v>-1.4782879812498999E-3</c:v>
                </c:pt>
                <c:pt idx="14">
                  <c:v>-2.9566196698530998E-3</c:v>
                </c:pt>
                <c:pt idx="15">
                  <c:v>-6.5853930606085001E-3</c:v>
                </c:pt>
                <c:pt idx="16">
                  <c:v>-8.0642776692087005E-3</c:v>
                </c:pt>
                <c:pt idx="17">
                  <c:v>-8.3337589823136004E-3</c:v>
                </c:pt>
                <c:pt idx="18">
                  <c:v>-6.4524801720661001E-3</c:v>
                </c:pt>
                <c:pt idx="19">
                  <c:v>-6.7217672332668E-3</c:v>
                </c:pt>
                <c:pt idx="20">
                  <c:v>-5.2433308864456001E-3</c:v>
                </c:pt>
                <c:pt idx="21">
                  <c:v>-2.4201257658690001E-3</c:v>
                </c:pt>
                <c:pt idx="22">
                  <c:v>-2.8235483936026001E-3</c:v>
                </c:pt>
                <c:pt idx="23">
                  <c:v>-4.9749638306684002E-3</c:v>
                </c:pt>
                <c:pt idx="24">
                  <c:v>-6.7232585751800999E-3</c:v>
                </c:pt>
                <c:pt idx="25">
                  <c:v>-9.1442464535787995E-3</c:v>
                </c:pt>
                <c:pt idx="26">
                  <c:v>-6.8588120268596002E-3</c:v>
                </c:pt>
                <c:pt idx="27">
                  <c:v>-4.8418464650485998E-3</c:v>
                </c:pt>
                <c:pt idx="28">
                  <c:v>-7.3976236142906E-3</c:v>
                </c:pt>
                <c:pt idx="29">
                  <c:v>-1.1164512453812E-2</c:v>
                </c:pt>
                <c:pt idx="30">
                  <c:v>-6.1882520071460997E-3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86-4A54-9913-0B0F4AB20D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7.4760765550239E-3</c:v>
                </c:pt>
                <c:pt idx="1">
                  <c:v>3.3224523020440998E-3</c:v>
                </c:pt>
                <c:pt idx="2">
                  <c:v>4.7343372343164998E-2</c:v>
                </c:pt>
                <c:pt idx="3">
                  <c:v>4.4830391684792997E-2</c:v>
                </c:pt>
                <c:pt idx="4">
                  <c:v>2.4064792378929001E-2</c:v>
                </c:pt>
                <c:pt idx="5">
                  <c:v>5.8073454623891003E-3</c:v>
                </c:pt>
                <c:pt idx="6">
                  <c:v>8.2957260419432E-4</c:v>
                </c:pt>
                <c:pt idx="7">
                  <c:v>5.8069600564105003E-3</c:v>
                </c:pt>
                <c:pt idx="8">
                  <c:v>4.1475877629570997E-3</c:v>
                </c:pt>
                <c:pt idx="9">
                  <c:v>-4.1474157452491001E-3</c:v>
                </c:pt>
                <c:pt idx="10">
                  <c:v>-6.6361404207313001E-3</c:v>
                </c:pt>
                <c:pt idx="11">
                  <c:v>-2.4887178125830001E-3</c:v>
                </c:pt>
                <c:pt idx="12">
                  <c:v>-4.1479662521465999E-3</c:v>
                </c:pt>
                <c:pt idx="13">
                  <c:v>-3.3185106524192E-3</c:v>
                </c:pt>
                <c:pt idx="14">
                  <c:v>-7.4668967577074998E-3</c:v>
                </c:pt>
                <c:pt idx="15">
                  <c:v>1.6594342988474999E-3</c:v>
                </c:pt>
                <c:pt idx="16">
                  <c:v>-5.8079236672888999E-3</c:v>
                </c:pt>
                <c:pt idx="17">
                  <c:v>-9.9570188685508005E-3</c:v>
                </c:pt>
                <c:pt idx="18">
                  <c:v>-7.4685077921431003E-3</c:v>
                </c:pt>
                <c:pt idx="19">
                  <c:v>0</c:v>
                </c:pt>
                <c:pt idx="20">
                  <c:v>-4.1494808999393996E-3</c:v>
                </c:pt>
                <c:pt idx="21">
                  <c:v>-1.6598612356007001E-3</c:v>
                </c:pt>
                <c:pt idx="22">
                  <c:v>-8.2994439372562003E-4</c:v>
                </c:pt>
                <c:pt idx="23">
                  <c:v>2.1578733328353999E-2</c:v>
                </c:pt>
                <c:pt idx="24">
                  <c:v>5.8084055926648E-3</c:v>
                </c:pt>
                <c:pt idx="25">
                  <c:v>5.8080682365044996E-3</c:v>
                </c:pt>
                <c:pt idx="26">
                  <c:v>2.3230923678118999E-2</c:v>
                </c:pt>
                <c:pt idx="27">
                  <c:v>0</c:v>
                </c:pt>
                <c:pt idx="28">
                  <c:v>-8.2948314904982999E-4</c:v>
                </c:pt>
                <c:pt idx="29">
                  <c:v>-8.2949002952985003E-4</c:v>
                </c:pt>
                <c:pt idx="30">
                  <c:v>-7.4654721911161003E-3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86-4A54-9913-0B0F4AB20D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-2.0970808634381E-2</c:v>
                </c:pt>
                <c:pt idx="1">
                  <c:v>-1.4982290932118E-2</c:v>
                </c:pt>
                <c:pt idx="2">
                  <c:v>-1.6482989554779E-2</c:v>
                </c:pt>
                <c:pt idx="3">
                  <c:v>-1.7584754018266001E-2</c:v>
                </c:pt>
                <c:pt idx="4">
                  <c:v>-1.7987570588722999E-2</c:v>
                </c:pt>
                <c:pt idx="5">
                  <c:v>-1.6291674954098001E-2</c:v>
                </c:pt>
                <c:pt idx="6">
                  <c:v>-1.389516448276E-2</c:v>
                </c:pt>
                <c:pt idx="7">
                  <c:v>-1.5196823863811999E-2</c:v>
                </c:pt>
                <c:pt idx="8">
                  <c:v>-1.9698877164002E-2</c:v>
                </c:pt>
                <c:pt idx="9">
                  <c:v>-2.6403696517511999E-2</c:v>
                </c:pt>
                <c:pt idx="10">
                  <c:v>5.602263314379E-3</c:v>
                </c:pt>
                <c:pt idx="11">
                  <c:v>6.5822906371416995E-2</c:v>
                </c:pt>
                <c:pt idx="12">
                  <c:v>5.2983575091722003E-2</c:v>
                </c:pt>
                <c:pt idx="13">
                  <c:v>4.486231565485E-2</c:v>
                </c:pt>
                <c:pt idx="14">
                  <c:v>8.5190189845289005E-2</c:v>
                </c:pt>
                <c:pt idx="15">
                  <c:v>0.10168219673459</c:v>
                </c:pt>
                <c:pt idx="16">
                  <c:v>9.3404747592858994E-2</c:v>
                </c:pt>
                <c:pt idx="17">
                  <c:v>3.0176337369459998E-2</c:v>
                </c:pt>
                <c:pt idx="18">
                  <c:v>0.14197516728876</c:v>
                </c:pt>
                <c:pt idx="19">
                  <c:v>0.12686078222198999</c:v>
                </c:pt>
                <c:pt idx="20">
                  <c:v>0.1169691679997</c:v>
                </c:pt>
                <c:pt idx="21">
                  <c:v>1.1603908037540999E-2</c:v>
                </c:pt>
                <c:pt idx="22">
                  <c:v>-2.1420113883604999E-2</c:v>
                </c:pt>
                <c:pt idx="23">
                  <c:v>-1.8151484553384001E-2</c:v>
                </c:pt>
                <c:pt idx="24">
                  <c:v>-2.2519863610976E-2</c:v>
                </c:pt>
                <c:pt idx="25">
                  <c:v>-1.7563496505162E-2</c:v>
                </c:pt>
                <c:pt idx="26">
                  <c:v>-1.9452260084656999E-2</c:v>
                </c:pt>
                <c:pt idx="27">
                  <c:v>-1.6478078695730002E-2</c:v>
                </c:pt>
                <c:pt idx="28">
                  <c:v>-2.2536989951679E-2</c:v>
                </c:pt>
                <c:pt idx="29">
                  <c:v>-2.4925372837897999E-2</c:v>
                </c:pt>
                <c:pt idx="30">
                  <c:v>-2.5626890355648E-2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86-4A54-9913-0B0F4AB20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23232"/>
        <c:axId val="247624776"/>
      </c:lineChart>
      <c:dateAx>
        <c:axId val="25172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24776"/>
        <c:crosses val="autoZero"/>
        <c:auto val="1"/>
        <c:lblOffset val="100"/>
        <c:baseTimeUnit val="days"/>
      </c:dateAx>
      <c:valAx>
        <c:axId val="24762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2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104B-8188-4C80-815A-8D10776F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2D9F7-2747-410B-A3AC-AC8DBD4775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0869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AE52C-4DB1-4FF8-8B4C-3E1740988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37340-05A9-4B86-89DD-6B7B61B2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47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20180207_064152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2018-02-07T06:41:53Z</dcterms:created>
  <dcterms:modified xsi:type="dcterms:W3CDTF">2018-02-07T06:41:56Z</dcterms:modified>
</cp:coreProperties>
</file>