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22C66EA-0A92-43DD-980B-13253A40AB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38552121"/>
              </p:ext>
            </p:extLst>
          </p:nvPr>
        </p:nvGraphicFramePr>
        <p:xfrm>
          <a:off x="457200" y="1468438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340433961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63363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1723543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21134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742141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9352585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5680959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733299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99382383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0842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8800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المراعي - </a:t>
                      </a:r>
                      <a:r>
                        <a:rPr lang="en-US" sz="1000"/>
                        <a:t>Almarai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4458792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0.0098%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18549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Rabie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1060281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764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Nada - </a:t>
                      </a:r>
                      <a:r>
                        <a:rPr lang="ar-AE" sz="1000"/>
                        <a:t>ندى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032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NADEC Foods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743298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0.0284%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537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Suntop - </a:t>
                      </a:r>
                      <a:r>
                        <a:rPr lang="ar-AE" sz="1000"/>
                        <a:t>سن توب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120546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310305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A285F873-7111-470A-98DF-A2A35916DC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F749A-E751-4F17-AF6A-238BED5318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43083105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20180207_064047</Template>
  <TotalTime>0</TotalTime>
  <Words>91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Lato</vt:lpstr>
      <vt:lpstr>quintly_template</vt:lpstr>
      <vt:lpstr>Facebook Key Metrics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</dc:title>
  <dc:creator>Administrator</dc:creator>
  <cp:lastModifiedBy>Administrator</cp:lastModifiedBy>
  <cp:revision>1</cp:revision>
  <dcterms:created xsi:type="dcterms:W3CDTF">2018-02-07T06:40:48Z</dcterms:created>
  <dcterms:modified xsi:type="dcterms:W3CDTF">2018-02-07T06:41:03Z</dcterms:modified>
</cp:coreProperties>
</file>