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A8E8-42EA-A939-2DBE69B3E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676432"/>
        <c:axId val="245599560"/>
      </c:lineChart>
      <c:catAx>
        <c:axId val="24867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99560"/>
        <c:crosses val="autoZero"/>
        <c:auto val="1"/>
        <c:lblAlgn val="ctr"/>
        <c:lblOffset val="100"/>
        <c:noMultiLvlLbl val="0"/>
      </c:catAx>
      <c:valAx>
        <c:axId val="24559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7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003F-19CA-464B-9D06-A174F0246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78DC5E-05A4-4351-B213-18CA7A51DD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1098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0D458-8CBB-4A5E-87B4-0A3B8CDBA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255D-D925-4254-B937-44BED7FE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594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20180204_080231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2018-02-04T08:02:32Z</dcterms:created>
  <dcterms:modified xsi:type="dcterms:W3CDTF">2018-02-04T08:02:34Z</dcterms:modified>
</cp:coreProperties>
</file>