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1061796</c:v>
                </c:pt>
                <c:pt idx="1">
                  <c:v>1061735</c:v>
                </c:pt>
                <c:pt idx="2">
                  <c:v>1061681</c:v>
                </c:pt>
                <c:pt idx="3">
                  <c:v>1061616</c:v>
                </c:pt>
                <c:pt idx="4">
                  <c:v>1061580</c:v>
                </c:pt>
                <c:pt idx="5">
                  <c:v>1061556</c:v>
                </c:pt>
                <c:pt idx="6">
                  <c:v>1061558</c:v>
                </c:pt>
                <c:pt idx="7">
                  <c:v>1061550</c:v>
                </c:pt>
                <c:pt idx="8">
                  <c:v>1061521</c:v>
                </c:pt>
                <c:pt idx="9">
                  <c:v>1061438</c:v>
                </c:pt>
                <c:pt idx="10">
                  <c:v>1061384</c:v>
                </c:pt>
                <c:pt idx="11">
                  <c:v>1061352</c:v>
                </c:pt>
                <c:pt idx="12">
                  <c:v>1061311</c:v>
                </c:pt>
                <c:pt idx="13">
                  <c:v>1061272</c:v>
                </c:pt>
                <c:pt idx="14">
                  <c:v>1061228</c:v>
                </c:pt>
                <c:pt idx="15">
                  <c:v>1061180</c:v>
                </c:pt>
                <c:pt idx="16">
                  <c:v>1061125</c:v>
                </c:pt>
                <c:pt idx="17">
                  <c:v>1061096</c:v>
                </c:pt>
                <c:pt idx="18">
                  <c:v>1061060</c:v>
                </c:pt>
                <c:pt idx="19">
                  <c:v>1061028</c:v>
                </c:pt>
                <c:pt idx="20">
                  <c:v>1060958</c:v>
                </c:pt>
                <c:pt idx="21">
                  <c:v>1060871</c:v>
                </c:pt>
                <c:pt idx="22">
                  <c:v>1060809</c:v>
                </c:pt>
                <c:pt idx="23">
                  <c:v>1060749</c:v>
                </c:pt>
                <c:pt idx="24">
                  <c:v>1060674</c:v>
                </c:pt>
                <c:pt idx="25">
                  <c:v>1060611</c:v>
                </c:pt>
                <c:pt idx="26">
                  <c:v>1060549</c:v>
                </c:pt>
                <c:pt idx="27">
                  <c:v>1060499</c:v>
                </c:pt>
                <c:pt idx="28">
                  <c:v>1060417</c:v>
                </c:pt>
                <c:pt idx="29">
                  <c:v>1060370</c:v>
                </c:pt>
                <c:pt idx="30">
                  <c:v>1060281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84-4611-A833-0968BD56C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361144"/>
        <c:axId val="235361472"/>
      </c:lineChart>
      <c:dateAx>
        <c:axId val="235361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61472"/>
        <c:crosses val="autoZero"/>
        <c:auto val="1"/>
        <c:lblOffset val="100"/>
        <c:baseTimeUnit val="days"/>
      </c:dateAx>
      <c:valAx>
        <c:axId val="23536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6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6.5927959576741997E-3</c:v>
                </c:pt>
                <c:pt idx="2">
                  <c:v>1.3186299811248001E-3</c:v>
                </c:pt>
                <c:pt idx="3">
                  <c:v>6.9797145569906002E-2</c:v>
                </c:pt>
                <c:pt idx="4">
                  <c:v>2.9672248817348999E-2</c:v>
                </c:pt>
                <c:pt idx="5">
                  <c:v>1.7803852414542E-2</c:v>
                </c:pt>
                <c:pt idx="6">
                  <c:v>1.1680955426793E-2</c:v>
                </c:pt>
                <c:pt idx="7">
                  <c:v>1.6296862900991999E-2</c:v>
                </c:pt>
                <c:pt idx="8">
                  <c:v>1.2434823157032E-2</c:v>
                </c:pt>
                <c:pt idx="9">
                  <c:v>8.3845276260764001E-3</c:v>
                </c:pt>
                <c:pt idx="10">
                  <c:v>7.8197795199031993E-3</c:v>
                </c:pt>
                <c:pt idx="11">
                  <c:v>1.4792230404534999E-2</c:v>
                </c:pt>
                <c:pt idx="12">
                  <c:v>0</c:v>
                </c:pt>
                <c:pt idx="13">
                  <c:v>9.6109361146000001E-3</c:v>
                </c:pt>
                <c:pt idx="14">
                  <c:v>0</c:v>
                </c:pt>
                <c:pt idx="15">
                  <c:v>3.8635361344284001E-3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7.0685098827193002E-3</c:v>
                </c:pt>
                <c:pt idx="20">
                  <c:v>6.5975930095675001E-3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3.6767790661170001E-3</c:v>
                </c:pt>
                <c:pt idx="25">
                  <c:v>0</c:v>
                </c:pt>
                <c:pt idx="26">
                  <c:v>0</c:v>
                </c:pt>
                <c:pt idx="27">
                  <c:v>9.7121800166710005E-3</c:v>
                </c:pt>
                <c:pt idx="28">
                  <c:v>0</c:v>
                </c:pt>
                <c:pt idx="29">
                  <c:v>2.8291397623334E-3</c:v>
                </c:pt>
                <c:pt idx="30">
                  <c:v>1.5089713059675E-3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D7-4594-A2D3-83A669C4C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124072"/>
        <c:axId val="167122760"/>
      </c:lineChart>
      <c:dateAx>
        <c:axId val="167124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122760"/>
        <c:crosses val="autoZero"/>
        <c:auto val="1"/>
        <c:lblOffset val="100"/>
        <c:baseTimeUnit val="days"/>
      </c:dateAx>
      <c:valAx>
        <c:axId val="16712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12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-3.2020191556086999E-3</c:v>
                </c:pt>
                <c:pt idx="1">
                  <c:v>-5.7449830287551002E-3</c:v>
                </c:pt>
                <c:pt idx="2">
                  <c:v>-5.0860148718842001E-3</c:v>
                </c:pt>
                <c:pt idx="3">
                  <c:v>-6.1223663228408996E-3</c:v>
                </c:pt>
                <c:pt idx="4">
                  <c:v>-3.3910566532532002E-3</c:v>
                </c:pt>
                <c:pt idx="5">
                  <c:v>-2.2607810998700002E-3</c:v>
                </c:pt>
                <c:pt idx="6">
                  <c:v>1.8840268436145E-4</c:v>
                </c:pt>
                <c:pt idx="7">
                  <c:v>-7.536093176256E-4</c:v>
                </c:pt>
                <c:pt idx="8">
                  <c:v>-2.7318543639017999E-3</c:v>
                </c:pt>
                <c:pt idx="9">
                  <c:v>-7.8189691960875007E-3</c:v>
                </c:pt>
                <c:pt idx="10">
                  <c:v>-5.0874379850730997E-3</c:v>
                </c:pt>
                <c:pt idx="11">
                  <c:v>-3.0149314479961998E-3</c:v>
                </c:pt>
                <c:pt idx="12">
                  <c:v>-3.8629973844681001E-3</c:v>
                </c:pt>
                <c:pt idx="13">
                  <c:v>-3.6747004412467001E-3</c:v>
                </c:pt>
                <c:pt idx="14">
                  <c:v>-4.1459682343452002E-3</c:v>
                </c:pt>
                <c:pt idx="15">
                  <c:v>-4.5230619621796997E-3</c:v>
                </c:pt>
                <c:pt idx="16">
                  <c:v>-5.1829095912098002E-3</c:v>
                </c:pt>
                <c:pt idx="17">
                  <c:v>-2.7329485216162001E-3</c:v>
                </c:pt>
                <c:pt idx="18">
                  <c:v>-3.3927184722211999E-3</c:v>
                </c:pt>
                <c:pt idx="19">
                  <c:v>-3.0158520724557999E-3</c:v>
                </c:pt>
                <c:pt idx="20">
                  <c:v>-6.5973753755791996E-3</c:v>
                </c:pt>
                <c:pt idx="21">
                  <c:v>-8.2001361034084001E-3</c:v>
                </c:pt>
                <c:pt idx="22">
                  <c:v>-5.8442543909674001E-3</c:v>
                </c:pt>
                <c:pt idx="23">
                  <c:v>-5.6560606103454999E-3</c:v>
                </c:pt>
                <c:pt idx="24">
                  <c:v>-7.0704756733214E-3</c:v>
                </c:pt>
                <c:pt idx="25">
                  <c:v>-5.9396195249436E-3</c:v>
                </c:pt>
                <c:pt idx="26">
                  <c:v>-5.8456870615144997E-3</c:v>
                </c:pt>
                <c:pt idx="27">
                  <c:v>-4.7145393565030998E-3</c:v>
                </c:pt>
                <c:pt idx="28">
                  <c:v>-7.7322090827054001E-3</c:v>
                </c:pt>
                <c:pt idx="29">
                  <c:v>-4.4322186460609E-3</c:v>
                </c:pt>
                <c:pt idx="30">
                  <c:v>-8.3932966794609005E-3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69-449E-AFD5-5A79C1E09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26632"/>
        <c:axId val="290524664"/>
      </c:lineChart>
      <c:dateAx>
        <c:axId val="290526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24664"/>
        <c:crosses val="autoZero"/>
        <c:auto val="1"/>
        <c:lblOffset val="100"/>
        <c:baseTimeUnit val="days"/>
      </c:dateAx>
      <c:valAx>
        <c:axId val="29052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2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BE-47B6-8FCC-618B2A226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4405576"/>
        <c:axId val="354380320"/>
      </c:radarChart>
      <c:catAx>
        <c:axId val="35440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80320"/>
        <c:crosses val="autoZero"/>
        <c:auto val="1"/>
        <c:lblAlgn val="ctr"/>
        <c:lblOffset val="100"/>
        <c:noMultiLvlLbl val="0"/>
      </c:catAx>
      <c:valAx>
        <c:axId val="35438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0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E2712-0ED7-4B15-A0EE-EE4627EBD4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86376D-F891-4615-B406-34C39A4121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28E4C-B776-4CCA-B8A5-4451AD3306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67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D8A7-DE36-408F-9DEB-CB78F4182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00F823-6970-4F8E-AF9F-8D618C0C5B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0063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4A901-94B8-4CF1-AB27-B8B4DBD9AE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6EFBF-BE93-4F46-B846-62BF3F986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0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9FE0D-1FFB-4C86-BE09-0E0F27A71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99403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01677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7456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27300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1243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80133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2158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9271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0947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87188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9712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91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22763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43C6E36-0793-4098-B7DA-62DF5747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62F05-D937-4945-9957-5C03729F7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64210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2478F-7298-412C-9167-ABE3B11A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EC14DE-30A5-4D39-82B6-56BB27990F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25372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6E562-D2FE-4AC3-80D2-D85CD920C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36E00-152A-4757-A7A4-46AF0F78E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803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0B39F-9B6A-4663-946A-9055BEA6D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F083AD-1D4A-4462-985B-B01BB42961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48700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AEEEB-13B7-4A6B-ACD9-291AB21CB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EA1DF-E2B9-4C3D-9068-46D8FC26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7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02B71-96D0-4926-A640-1F9F58623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34418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9911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73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329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894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3004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7148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5691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6328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05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- 2018-01-31 11:19:15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سلطة الحمص وجبة خفيفة غنيّة بالألياف و الدهون الصحية، و طبخة بسيطة و سهلة جداً
‏
‏إليك الوصفة بحمص أول قطفة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وصفة‬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وصفات_الربيع‬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93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- 2018-01-30 17:53:49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جربي إضافة حبوب الذرة والقليل من حبوب الخضروات للأرز و قوليلنا رأيك!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🌽
Try adding Awal Qafta's corn to your rice and let us know your opinion!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#اول_قطفة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24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- 2018-01-30 17:53:18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مواءمة هو نظام ترخيص بيئات العمل الموائمة لذوي الاحتياجات الخاصة، يتبنى 
‏أفضل المعايير والممارسات في تهيئة و تطوير بيئات العمل لتصبح أكثر مساندة ‏للأشخاص ذوي الاحتياجات الخاصة.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انا_موائم‬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91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- 2018-01-28 17:51:03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يحب عصير المانجو الطبيعي من الربيع؟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Who likes Al Rabie natural Mango juice?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#مانجو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809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5AD4129-9DB0-4CE4-A7DC-A6CA068F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8AA64-CAB2-4AAE-9F38-9D30F8C03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619745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42DA6B-5DDD-47B2-8832-1D89A01B9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12957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76006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055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8359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986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013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1377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6059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14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80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- 2018-01-25 20:05:15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و حظ أوفر للجميع في مسابقاتنا القادمة!
تم اختيار الفائزين بطريقة عشوائية بعد جمع كل المشاركات من جميع الحسابات و الهاشتاقات!
جمعنا في الفيديو مقتطفات من بعض المشاركات، شكرا لكل من شاركنا ذكرياته الجميلة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😍💚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
#كبرنا_سوا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📷😍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6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- 2018-01-21 20:42:30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لجميع من شارك بصور و ذكريات❤️‬
‫انتهت المسابقة و سيتم الإعلان‬
‫عن الفائز يوم الخميس 1-25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 معاكم و فيكم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أيام_الطيبين‬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جوائز‬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386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- 2018-01-21 08:24:44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 من المشاركات
الي رجعتنا لأيام زمان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شاركتوا ولا لسة؟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تنسوا المشاركة على هاشتاق #كبرنا_سوا
لفرصة الربح بالمسابقة#أيام_الطيبين #الربيع #صحة_للجميع #السعودية #مسابقة #جوائز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664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FC3842E-2AD6-49AD-8DB7-655B09807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AAEC6-7718-41A1-8EAF-A9676F7A2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32545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EABE0-170F-4B70-AB83-43939B798C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739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81782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254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662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958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5717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408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916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6633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63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- 2018-01-20 13:58:29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رجعنا للذكريات الجميلة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اتذكرنا الأيام القديمة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😌‬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أي جيل انتوا؟‬
‫شاركونا صوركم و ذكرياتكم‬
‫على هاشتاق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الربح بالمسابقة‬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أيام_الطيبين‬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جوائز‬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2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- 2018-01-16 14:32:46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 الألفين كبر على هذا الصوت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🔊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يتذكره؟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من الألفينات
‏على هاشتاق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الربح بالمسابقة 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أيام_الطيبين‬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جوائز‬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23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- 2018-01-14 13:02:52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الجيل الذكي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اللي علم نفسه الكثير
و اللي تعايش مع السرعة بسرعة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من الألفينات
على هاشتاق #كبرنا_سوا
لفرصة الربح بالمسابقة
#الربيع #صحة_للجميع #السعودية #مسابقة #جوائز #ايام_الطيبين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69990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F006185-FF16-44D4-9FCB-4A2B803B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9996B-D201-44BA-9168-C8A007DCB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68283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AE4F6-DF5C-461D-B54C-C1FA8F7D79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982368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71608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616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2223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8697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9916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3591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449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712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51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- 2018-01-12 16:07:36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ايباد زمان"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كان شريطكم المفضل؟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👾‬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قصصكم و صوركم أيام الطفولة‬
‫على هاشتاق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الربح بالمسابقة‬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جوائز‬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أيام_الطيبين‬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969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- 2018-01-11 13:42:03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 ايش كان يعنيلكم دفتر الذكرى؟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😍🎀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قصصكم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📝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صوركم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 الطفولة
‏على هاشتاق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الربح بالمسابقة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أيام_الطيبين‬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45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- 2018-01-10 15:05:33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 التسعينات الجيل الطيب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ختم كل أفلام الكرتون
وعاش كثير من طفولته على التلفزيون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📺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جيل_التسعينات
شاركونا صوركم و ذكرياتكم من التسعينات
على هاشتاق #كبرنا_سوا
لفرصة الربح بالمسابقة
#الربيع #صحة_للجميع #السعودية #مسابقة #جوائز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5967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F085D8-19FE-432A-A69C-D73C8534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0FFB2-EEFE-4673-9AD7-D2ED19225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633235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3EC3FF-7DE6-4F46-903B-1D9B2B7CFD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7523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31056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2674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4972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2477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548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199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69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0631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0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- 2018-01-09 17:26:36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كل سن يطيح، هذي الجملة كانت تنقال
شاركونا قصصكم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📖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صوركم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 الطفولة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👼🏼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هاشتاق #كبرنا_سوا لفرصة الربح بالمسابقة
#الربيع #صحة_للجميع #السعودية #مسابقة #جوائز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889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- 2018-01-08 14:50:57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ما يفهمه إلا جيل زمان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أجمل الذكريات على #كبرنا_سوا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الربح بالمسابقة#الربيع #صحة_للجميع #السعودية #مسابقة #جوائز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9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- 2018-01-07 16:59:08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الجيل العظيم اللي اعطى الطفولة حقها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الجيل اللي عاش يدور اللي يبسطه بدون تكلف❤️
#جيل_الثمانينات
شاركونا صوركم و ذكرياتكم من الثمانينات
على هاشتاق #كبرنا_سوا
لفرصة الربح بالمسابقة
#الربيع #صحة_للجميع #السعودية #مسابقة #جوائز
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6841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39D63E0-1832-4EE1-B25C-60FC36BD3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C5830-0BCC-4F71-AD3D-EDE3440AD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51636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D66F72-BA96-4644-A780-6F9B677883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54213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04706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945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8361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6494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223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671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80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957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89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- 2018-01-06 15:36:37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 الثمانينات...
أكيد مرت عليكم هذي الجملة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اكثر شي طلبتوه من جيرانكم؟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على #كبرنا_سوا
لفرصة الربح بالمسابقة#الربيع #صحة_للجميع #السعودية #مسابقة #جوائز#ايام_الطيبين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4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- 2018-01-05 10:09:02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بصورة من ألبومات طفولتك
على هاشتاق #كبرنا_سوا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الجوائز
آيفون 8 لفائز واحد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سلة من منتجات الربيع لـ 4 فائزين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🍊🍇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#السعودية #مسابقة #جوائز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0718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0B4DE1B-D675-46F7-9A50-41398FB63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CB3CC-55F4-4421-AC06-C4DB108DD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41034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2BEA6-E1A8-4ECE-B0AD-E4784C5433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7178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0504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635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481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340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9688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9329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669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469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52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- 2018-01-05 09:33:15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
ذكريات الطفولة تعني لنا الكثير،
ورى كل صورة قصة نحبها ونحب تفاصيلها❤️
شاركونا صوركم و ذكرياتكم الجميلة
على هاشتاق #كبرنا_سوا
لفرصة ربح جوائز من الربيع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📱🍊🍎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الشروط و الأحكام
تابع حساب الربيع
شاركنا بصورة من ألبومات طفولتك
على هاشتاق #كبرنا_سوا
قم بعمل منشن لحساب الربيع
المشاركة من داخل المملكة فقط
يتم اختيار الفائز عشوائيا من الهاشتاق 
تنتهي المسابقة في 2018-1-21
#الربيع #صحة_للجميع #السعودية #مسابقة #جوائز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75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- 2018-01-04 16:48:35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#كبرنا_سوا تابعونا لمعرفة التفاصيل والمشاركة!
قصتنا معاكم طويلة، من بدايتنا في الثمانينات الى اليوم❤️
الربيع عاش مع كل األجيال وشاركهم كل تفاصيل الحياة ولسى مكملين مع األجيال الجاية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#السعودية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2988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D8F8AF5-FCF5-48B2-A539-6B4FA7B99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2B2F1-C0AD-4C28-9AE9-EA933AA08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56623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EC527F-DEC1-4AB3-A695-520447A8B0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3808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25356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8507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1282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5805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7859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4201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053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407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06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- 2018-01-03 11:06:25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البرتقال و الخوخ في مزيج منعش تحتاجه في نص اليوم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and Peach, perfect mix for a mid-day refresh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#السعودية #برتقال #خوخ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- 2018-01-02 06:53:38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تحتاج مشروب ساخن في هذا الجو؟
جرب وصفة حليب البسكويت الساخن من الربيع
 #الربيع #صحة_للجميع #وصفة #السعودية #وصفات_الربيع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4990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64EE378-5209-4666-9174-0CA5D244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5B980-A8B7-4527-BDBF-5F44EA50A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79499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4DB73-8BDB-4670-A3D2-F53AE9B9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83B38C-848A-44A2-8A33-45FC039441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1061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DD3B1-8A07-489A-8784-396C46F8E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8D85E-1F16-42DE-9114-A752F6786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3865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20180204_080009</Template>
  <TotalTime>0</TotalTime>
  <Words>552</Words>
  <Application>Microsoft Office PowerPoint</Application>
  <PresentationFormat>On-screen Show (4:3)</PresentationFormat>
  <Paragraphs>291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Lato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2018-02-04T08:00:10Z</dcterms:created>
  <dcterms:modified xsi:type="dcterms:W3CDTF">2018-02-04T08:00:39Z</dcterms:modified>
</cp:coreProperties>
</file>