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@alrabiesocial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4.0106951871657998E-2</c:v>
                </c:pt>
                <c:pt idx="1">
                  <c:v>2.8665341690873002E-2</c:v>
                </c:pt>
                <c:pt idx="2">
                  <c:v>3.8226299694190002E-2</c:v>
                </c:pt>
                <c:pt idx="3">
                  <c:v>0.83123136895208005</c:v>
                </c:pt>
                <c:pt idx="4">
                  <c:v>0.54591550731284999</c:v>
                </c:pt>
                <c:pt idx="5">
                  <c:v>0.45098413911714003</c:v>
                </c:pt>
                <c:pt idx="6">
                  <c:v>0.17572678305382999</c:v>
                </c:pt>
                <c:pt idx="7">
                  <c:v>0.38568019093078998</c:v>
                </c:pt>
                <c:pt idx="8">
                  <c:v>0.15276796455783001</c:v>
                </c:pt>
                <c:pt idx="9">
                  <c:v>0.46206132813992001</c:v>
                </c:pt>
                <c:pt idx="10">
                  <c:v>0.15838787855656999</c:v>
                </c:pt>
                <c:pt idx="11">
                  <c:v>0.11827321111767999</c:v>
                </c:pt>
                <c:pt idx="12">
                  <c:v>0</c:v>
                </c:pt>
                <c:pt idx="13">
                  <c:v>0.1431598236271</c:v>
                </c:pt>
                <c:pt idx="14">
                  <c:v>0.18147780239933001</c:v>
                </c:pt>
                <c:pt idx="15">
                  <c:v>0.15674280799005999</c:v>
                </c:pt>
                <c:pt idx="16">
                  <c:v>0.40428175475485001</c:v>
                </c:pt>
                <c:pt idx="17">
                  <c:v>0</c:v>
                </c:pt>
                <c:pt idx="18">
                  <c:v>0</c:v>
                </c:pt>
                <c:pt idx="19">
                  <c:v>0.15100831501480999</c:v>
                </c:pt>
                <c:pt idx="20">
                  <c:v>0.40522975762673002</c:v>
                </c:pt>
                <c:pt idx="21">
                  <c:v>0</c:v>
                </c:pt>
                <c:pt idx="22">
                  <c:v>3.9199938809852002E-2</c:v>
                </c:pt>
                <c:pt idx="23">
                  <c:v>0</c:v>
                </c:pt>
                <c:pt idx="24">
                  <c:v>4.9715094267467001E-2</c:v>
                </c:pt>
                <c:pt idx="25">
                  <c:v>0</c:v>
                </c:pt>
                <c:pt idx="26">
                  <c:v>0</c:v>
                </c:pt>
                <c:pt idx="27">
                  <c:v>7.4751308147893006E-2</c:v>
                </c:pt>
                <c:pt idx="28">
                  <c:v>2.1122568504329999E-2</c:v>
                </c:pt>
                <c:pt idx="29">
                  <c:v>2.689876457817E-2</c:v>
                </c:pt>
                <c:pt idx="30">
                  <c:v>4.8060286823792001E-2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CA9-4236-8FE6-96C0F0A8C0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8920000"/>
        <c:axId val="250913648"/>
      </c:lineChart>
      <c:dateAx>
        <c:axId val="2489200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913648"/>
        <c:crosses val="autoZero"/>
        <c:auto val="1"/>
        <c:lblOffset val="100"/>
        <c:baseTimeUnit val="days"/>
      </c:dateAx>
      <c:valAx>
        <c:axId val="250913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920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E15E5-CB0D-4CC5-B68A-E5CBD7BEC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FEF38B0-1215-43FB-AD05-F4B04D1DDAC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1199955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147813-BA04-4998-889D-08B0B35DC1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5D87CC-71AF-4083-91F8-BA3982AD8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0429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20180204_074823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</dc:title>
  <dc:creator>Administrator</dc:creator>
  <cp:lastModifiedBy>Administrator</cp:lastModifiedBy>
  <cp:revision>1</cp:revision>
  <dcterms:created xsi:type="dcterms:W3CDTF">2018-02-04T07:48:24Z</dcterms:created>
  <dcterms:modified xsi:type="dcterms:W3CDTF">2018-02-04T07:48:27Z</dcterms:modified>
</cp:coreProperties>
</file>