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52352</c:v>
                </c:pt>
                <c:pt idx="1">
                  <c:v>52304</c:v>
                </c:pt>
                <c:pt idx="2">
                  <c:v>52336</c:v>
                </c:pt>
                <c:pt idx="3">
                  <c:v>52328</c:v>
                </c:pt>
                <c:pt idx="4">
                  <c:v>52329</c:v>
                </c:pt>
                <c:pt idx="5">
                  <c:v>52331</c:v>
                </c:pt>
                <c:pt idx="6">
                  <c:v>52377</c:v>
                </c:pt>
                <c:pt idx="7">
                  <c:v>52374</c:v>
                </c:pt>
                <c:pt idx="8">
                  <c:v>52361</c:v>
                </c:pt>
                <c:pt idx="9">
                  <c:v>52388</c:v>
                </c:pt>
                <c:pt idx="10">
                  <c:v>52418</c:v>
                </c:pt>
                <c:pt idx="11">
                  <c:v>52425</c:v>
                </c:pt>
                <c:pt idx="12">
                  <c:v>52410</c:v>
                </c:pt>
                <c:pt idx="13">
                  <c:v>52369</c:v>
                </c:pt>
                <c:pt idx="14">
                  <c:v>52328</c:v>
                </c:pt>
                <c:pt idx="15">
                  <c:v>52303</c:v>
                </c:pt>
                <c:pt idx="16">
                  <c:v>52328</c:v>
                </c:pt>
                <c:pt idx="17">
                  <c:v>52353</c:v>
                </c:pt>
                <c:pt idx="18">
                  <c:v>52326</c:v>
                </c:pt>
                <c:pt idx="19">
                  <c:v>52305</c:v>
                </c:pt>
                <c:pt idx="20">
                  <c:v>52327</c:v>
                </c:pt>
                <c:pt idx="21">
                  <c:v>52327</c:v>
                </c:pt>
                <c:pt idx="22">
                  <c:v>52265</c:v>
                </c:pt>
                <c:pt idx="23">
                  <c:v>52294</c:v>
                </c:pt>
                <c:pt idx="24">
                  <c:v>52303</c:v>
                </c:pt>
                <c:pt idx="25">
                  <c:v>52258</c:v>
                </c:pt>
                <c:pt idx="26">
                  <c:v>52253</c:v>
                </c:pt>
                <c:pt idx="27">
                  <c:v>52093</c:v>
                </c:pt>
                <c:pt idx="28">
                  <c:v>52062</c:v>
                </c:pt>
                <c:pt idx="29">
                  <c:v>52033</c:v>
                </c:pt>
                <c:pt idx="30">
                  <c:v>52003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E0-4FF8-95D6-18D0380805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327280"/>
        <c:axId val="176327608"/>
      </c:lineChart>
      <c:dateAx>
        <c:axId val="176327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327608"/>
        <c:crosses val="autoZero"/>
        <c:auto val="1"/>
        <c:lblOffset val="100"/>
        <c:baseTimeUnit val="days"/>
      </c:dateAx>
      <c:valAx>
        <c:axId val="176327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32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FAF02-F6FE-4A6D-868D-E21D5C766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16F71F-A8BE-423E-9234-2CE0AD17AC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71053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A1042-5295-48AB-8D85-E7E6F6757B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3AC6A-FCC4-4CA5-947A-0883127DB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0556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20180204_074743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2018-02-04T07:47:44Z</dcterms:created>
  <dcterms:modified xsi:type="dcterms:W3CDTF">2018-02-04T07:47:47Z</dcterms:modified>
</cp:coreProperties>
</file>