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52352</c:v>
                </c:pt>
                <c:pt idx="1">
                  <c:v>52304</c:v>
                </c:pt>
                <c:pt idx="2">
                  <c:v>52336</c:v>
                </c:pt>
                <c:pt idx="3">
                  <c:v>52328</c:v>
                </c:pt>
                <c:pt idx="4">
                  <c:v>52329</c:v>
                </c:pt>
                <c:pt idx="5">
                  <c:v>52331</c:v>
                </c:pt>
                <c:pt idx="6">
                  <c:v>52377</c:v>
                </c:pt>
                <c:pt idx="7">
                  <c:v>52374</c:v>
                </c:pt>
                <c:pt idx="8">
                  <c:v>52361</c:v>
                </c:pt>
                <c:pt idx="9">
                  <c:v>52388</c:v>
                </c:pt>
                <c:pt idx="10">
                  <c:v>52418</c:v>
                </c:pt>
                <c:pt idx="11">
                  <c:v>52425</c:v>
                </c:pt>
                <c:pt idx="12">
                  <c:v>52410</c:v>
                </c:pt>
                <c:pt idx="13">
                  <c:v>52369</c:v>
                </c:pt>
                <c:pt idx="14">
                  <c:v>52328</c:v>
                </c:pt>
                <c:pt idx="15">
                  <c:v>52303</c:v>
                </c:pt>
                <c:pt idx="16">
                  <c:v>52328</c:v>
                </c:pt>
                <c:pt idx="17">
                  <c:v>52353</c:v>
                </c:pt>
                <c:pt idx="18">
                  <c:v>52326</c:v>
                </c:pt>
                <c:pt idx="19">
                  <c:v>52305</c:v>
                </c:pt>
                <c:pt idx="20">
                  <c:v>52327</c:v>
                </c:pt>
                <c:pt idx="21">
                  <c:v>52327</c:v>
                </c:pt>
                <c:pt idx="22">
                  <c:v>52265</c:v>
                </c:pt>
                <c:pt idx="23">
                  <c:v>52294</c:v>
                </c:pt>
                <c:pt idx="24">
                  <c:v>52303</c:v>
                </c:pt>
                <c:pt idx="25">
                  <c:v>52258</c:v>
                </c:pt>
                <c:pt idx="26">
                  <c:v>52253</c:v>
                </c:pt>
                <c:pt idx="27">
                  <c:v>52093</c:v>
                </c:pt>
                <c:pt idx="28">
                  <c:v>52062</c:v>
                </c:pt>
                <c:pt idx="29">
                  <c:v>52033</c:v>
                </c:pt>
                <c:pt idx="30">
                  <c:v>52003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9B-4F3A-9E6B-1B36AE128B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975792"/>
        <c:axId val="239417496"/>
      </c:lineChart>
      <c:dateAx>
        <c:axId val="241975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417496"/>
        <c:crosses val="autoZero"/>
        <c:auto val="1"/>
        <c:lblOffset val="100"/>
        <c:baseTimeUnit val="days"/>
      </c:dateAx>
      <c:valAx>
        <c:axId val="239417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7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-3.0553009471432999E-2</c:v>
                </c:pt>
                <c:pt idx="1">
                  <c:v>-9.1687041564792002E-2</c:v>
                </c:pt>
                <c:pt idx="2">
                  <c:v>6.1180789232181003E-2</c:v>
                </c:pt>
                <c:pt idx="3">
                  <c:v>-1.5285845307245E-2</c:v>
                </c:pt>
                <c:pt idx="4">
                  <c:v>1.9110227793915E-3</c:v>
                </c:pt>
                <c:pt idx="5">
                  <c:v>3.8219725200176E-3</c:v>
                </c:pt>
                <c:pt idx="6">
                  <c:v>8.79020083698E-2</c:v>
                </c:pt>
                <c:pt idx="7">
                  <c:v>-5.7277049086431001E-3</c:v>
                </c:pt>
                <c:pt idx="8">
                  <c:v>-2.4821476305037001E-2</c:v>
                </c:pt>
                <c:pt idx="9">
                  <c:v>5.1565096159354999E-2</c:v>
                </c:pt>
                <c:pt idx="10">
                  <c:v>5.7265022524242003E-2</c:v>
                </c:pt>
                <c:pt idx="11">
                  <c:v>1.3354191308329001E-2</c:v>
                </c:pt>
                <c:pt idx="12">
                  <c:v>-2.8612303290415E-2</c:v>
                </c:pt>
                <c:pt idx="13">
                  <c:v>-7.8229345544743006E-2</c:v>
                </c:pt>
                <c:pt idx="14">
                  <c:v>-7.8290591762302006E-2</c:v>
                </c:pt>
                <c:pt idx="15">
                  <c:v>-4.7775569484787998E-2</c:v>
                </c:pt>
                <c:pt idx="16">
                  <c:v>4.7798405445194002E-2</c:v>
                </c:pt>
                <c:pt idx="17">
                  <c:v>4.7775569484787998E-2</c:v>
                </c:pt>
                <c:pt idx="18">
                  <c:v>-5.1572975760701002E-2</c:v>
                </c:pt>
                <c:pt idx="19">
                  <c:v>-4.0133012269234998E-2</c:v>
                </c:pt>
                <c:pt idx="20">
                  <c:v>4.2060988433228003E-2</c:v>
                </c:pt>
                <c:pt idx="21">
                  <c:v>0</c:v>
                </c:pt>
                <c:pt idx="22">
                  <c:v>-0.11848567661055</c:v>
                </c:pt>
                <c:pt idx="23">
                  <c:v>5.5486463216301997E-2</c:v>
                </c:pt>
                <c:pt idx="24">
                  <c:v>1.7210387424944001E-2</c:v>
                </c:pt>
                <c:pt idx="25">
                  <c:v>-8.6037129801350004E-2</c:v>
                </c:pt>
                <c:pt idx="26">
                  <c:v>-9.5679130468062003E-3</c:v>
                </c:pt>
                <c:pt idx="27">
                  <c:v>-0.30620251468815002</c:v>
                </c:pt>
                <c:pt idx="28">
                  <c:v>-5.9508955137925999E-2</c:v>
                </c:pt>
                <c:pt idx="29">
                  <c:v>-5.5702815873382001E-2</c:v>
                </c:pt>
                <c:pt idx="30">
                  <c:v>-5.7655718486345001E-2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D9-4D65-AE5B-1C15E45280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927960"/>
        <c:axId val="289927632"/>
      </c:lineChart>
      <c:dateAx>
        <c:axId val="289927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27632"/>
        <c:crosses val="autoZero"/>
        <c:auto val="1"/>
        <c:lblOffset val="100"/>
        <c:baseTimeUnit val="days"/>
      </c:dateAx>
      <c:valAx>
        <c:axId val="28992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2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4.0106951871657998E-2</c:v>
                </c:pt>
                <c:pt idx="1">
                  <c:v>2.8665341690873002E-2</c:v>
                </c:pt>
                <c:pt idx="2">
                  <c:v>3.8226299694190002E-2</c:v>
                </c:pt>
                <c:pt idx="3">
                  <c:v>0.83123136895208005</c:v>
                </c:pt>
                <c:pt idx="4">
                  <c:v>0.54591550731284999</c:v>
                </c:pt>
                <c:pt idx="5">
                  <c:v>0.45098413911714003</c:v>
                </c:pt>
                <c:pt idx="6">
                  <c:v>0.17572678305382999</c:v>
                </c:pt>
                <c:pt idx="7">
                  <c:v>0.38568019093078998</c:v>
                </c:pt>
                <c:pt idx="8">
                  <c:v>0.15276796455783001</c:v>
                </c:pt>
                <c:pt idx="9">
                  <c:v>0.46206132813992001</c:v>
                </c:pt>
                <c:pt idx="10">
                  <c:v>0.15838787855656999</c:v>
                </c:pt>
                <c:pt idx="11">
                  <c:v>0.11827321111767999</c:v>
                </c:pt>
                <c:pt idx="12">
                  <c:v>0</c:v>
                </c:pt>
                <c:pt idx="13">
                  <c:v>0.1431598236271</c:v>
                </c:pt>
                <c:pt idx="14">
                  <c:v>0.18147780239933001</c:v>
                </c:pt>
                <c:pt idx="15">
                  <c:v>0.15674280799005999</c:v>
                </c:pt>
                <c:pt idx="16">
                  <c:v>0.40428175475485001</c:v>
                </c:pt>
                <c:pt idx="17">
                  <c:v>0</c:v>
                </c:pt>
                <c:pt idx="18">
                  <c:v>0</c:v>
                </c:pt>
                <c:pt idx="19">
                  <c:v>0.15100831501480999</c:v>
                </c:pt>
                <c:pt idx="20">
                  <c:v>0.40522975762673002</c:v>
                </c:pt>
                <c:pt idx="21">
                  <c:v>0</c:v>
                </c:pt>
                <c:pt idx="22">
                  <c:v>3.9199938809852002E-2</c:v>
                </c:pt>
                <c:pt idx="23">
                  <c:v>0</c:v>
                </c:pt>
                <c:pt idx="24">
                  <c:v>4.9715094267467001E-2</c:v>
                </c:pt>
                <c:pt idx="25">
                  <c:v>0</c:v>
                </c:pt>
                <c:pt idx="26">
                  <c:v>0</c:v>
                </c:pt>
                <c:pt idx="27">
                  <c:v>7.4751308147893006E-2</c:v>
                </c:pt>
                <c:pt idx="28">
                  <c:v>2.1122568504329999E-2</c:v>
                </c:pt>
                <c:pt idx="29">
                  <c:v>2.689876457817E-2</c:v>
                </c:pt>
                <c:pt idx="30">
                  <c:v>4.8060286823792001E-2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46-46EE-9173-5144BF1C46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657696"/>
        <c:axId val="293656712"/>
      </c:lineChart>
      <c:dateAx>
        <c:axId val="293657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56712"/>
        <c:crosses val="autoZero"/>
        <c:auto val="1"/>
        <c:lblOffset val="100"/>
        <c:baseTimeUnit val="days"/>
      </c:dateAx>
      <c:valAx>
        <c:axId val="29365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65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91308-98C0-40C0-B4C6-DA7F4DFA2C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0CAB89-6E93-49F8-AABE-4EC0A2CA08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DED178-CFC1-45A7-A4F5-38BA1FFC2A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919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C1EA-F5F1-481D-920B-1EFB48BC7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B661B1-0A0B-4D23-B8F7-57AF57DFEE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520323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8EB6C-08E5-46DD-9441-83F9B5D460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B06CF-A6EA-43C4-BB6B-A442BC394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134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879D80-D2DB-453C-880D-98810B7046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098407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75211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6307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7570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1034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0449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1882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0098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0332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4483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6508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5675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3778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2771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7646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052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27088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0251410-6BEB-4E46-B674-8A2FC9550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A4A0D-241E-4AEE-892B-17B021E565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91689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A923E-7A8F-4A89-AAF9-81DA4FF4D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AB9396-89A5-49D4-8EFF-37ED34AB48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320796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D7E35-BAAE-4BF5-BA86-9B2F1D7A48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33207-D2F0-48C4-BC44-C3EF74B2B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689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2A1D7-D29D-4869-AD6D-971633322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66D150-28F9-46C7-ADFC-C3041BB03D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09912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16746-4F01-48C8-A938-4EBD600FE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9B1C8-4927-4425-BA94-E1C2AF4FC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914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B2B718-0DFC-4E14-9572-EE9D4C48A5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968731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7004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82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4884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5657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8331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9871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91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- 2018-01-31 11:16:59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سلطة الحمص وجبة خفيفة غنيّة بالألياف و الدهون الصحية، و طبخة بسيطة و سهلة جداً
إليك الوصفة بحمص أول قطفة
#الربيع #صحة_للجميع #وصفة #وصفات_الربيع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https://t.co/NBCVo3sGAx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38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- 2018-01-30 17:51:18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جربي إضافة حبوب الذرة والقليل من حبوب الخضروات للأرز و قوليلنا رأيك!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🌽
Try adding Awal Qafta's corn to your rice and let us know your opinion!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#اول_قطفة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https://t.co/lQTfjmmzyO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12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- 2018-01-29 14:51:28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مواءمة هو نظام ترخيص بيئات العمل الموائمة لذوي الاحتياجات الخاصة، يتبنى 
أفضل المعايير والممارسات في تهيئة و تطوير بيئات العمل لتصبح أكثر مساندة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للأشخاص ذوي الاحتياجات الخاصة.
#الربيع #صحة_للجميع #السعودية #انا_موائم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https://t.co/kFIHTIVOCL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84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- 2018-01-28 17:50:47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يحب عصير المانجو الطبيعي من الربيع؟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Who likes Al Rabie natural Mango juice?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#مانجو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https://t.co/y6lGSa4sxJ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87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- 2018-01-25 19:59:41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لجميع الفائزين و حظ أوفر للجميع في مسابقاتنا القادمة!
تم اختيار الفائزين بطريقة عشوائية بعد جمع كل المشاركات من جميع الحسابات و الهاشتاقات!
جمعنا في الفيديو مقتطفات من بعض المشاركات، شكرا لكل من شاركنا ذكرياته الجميلة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😍💚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كبرنا_سوا
#كبرنا_سوا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📷😍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كبرنا_سوا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https://t.co/luYlHPDgk0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38375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F774624-ADB4-4576-833E-952BAD850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E9701-B47C-4207-BE15-DF860CC20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740426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B3AD20-81C7-422B-88E7-9526B293EA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156695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26597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5140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1876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0402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0949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2637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03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- 2018-01-23 15:00:36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Tetra Pak is made up of 6 layers, protecting from light, air and heat. That's why Al Rabie juices remain preservative and artificial color free 🍊🍎🍐
#AlRabie #HealthforAll #KSA #juices #fruits https://t.co/omFYYXAALt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411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- 2018-01-23 14:20:23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عبوات تيترا باك تتكون من ٦ طبقات
تحمي من الضوء، الهواء و الحرارة.
لذلك يبقى عصير الربيع خال من الألوان الاصطناعية و خال من المواد الحافظة لطعم منعش دائماً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🍊🍍🍎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#السعودية #عصير #فواكه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https://t.co/qpBzZYA33d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765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- 2018-01-21 20:41:14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لجميع من شارك بصور و ذكريات❤️
انتهت المسابقة و سيتم الإعلان
عن الفائز يوم الخميس 1-25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كبرنا معاكم و فيكم #كبرنا_سوا
#أيام_الطيبين #الربيع #صحة_للجميع #السعودية #مسابقة #جوائز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https://t.co/KoY6GAhKka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71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- 2018-01-21 10:52:55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أكيد يستاهل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si63xx 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العصيرات في طريقها لملك الريالتي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🍏🍊🚗 https://t.co/KFq0Ps7U81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78921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9BD6C54-37A8-4F50-B07A-BF5C89B1C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9DCEE-E562-47AE-92C7-2E0D3BE20E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278885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424346-BE97-4F3B-95CD-97C57BCC8A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803744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59919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4455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9631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352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6519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3432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092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- 2018-01-21 08:23:05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بعض من المشاركات
الي رجعتنا لأيام زمان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🙈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شاركتوا ولا لسة؟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تنسوا المشاركة على هاشتاق #كبرنا_سوا
لفرصة الربح بالمسابقة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#أيام_الطيبين #الربيع #صحة_للجميع #السعودية #مسابقة #جوائز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https://t.co/EMuKy72uXi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731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- 2018-01-20 13:58:03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رجعنا للذكريات الجميلة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اتذكرنا الأيام القديمة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😌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أي جيل انتوا؟
شاركونا صوركم و ذكرياتكم
على هاشتاق #كبرنا_سوا
لفرصة الربح بالمسابقة
#أيام_الطيبين #الربيع #صحة_للجميع #السعودية #مسابقة #جوائز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https://t.co/lD6wHNfcw6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237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- 2018-01-17 11:06:04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الجزء الثاني من #كلمه_للي_تحبه من نصيب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Farah_Arif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نحب إبداعك واختياراتك الموفقة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😉🍊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784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- 2018-01-17 10:17:54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قدنا ملك الريالتي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si63xx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يحبنا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😌❤️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كلمه_للي_تحبه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1349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FE74B36-AAE4-4CA3-BE15-F7C9D2901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BF09A-030A-4ABC-ADC8-6D041AA0BD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126550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E7B8A2-AC01-4792-87A1-659DD55C86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34937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27624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9061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6759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3612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1379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3285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38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- 2018-01-16 14:32:06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جيل الألفين كبر على هذا الصوت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🔊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يتذكره؟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صوركم و ذكرياتكم من الألفينات
على هاشتاق #كبرنا_سوا
لفرصة الربح بالمسابقة 
#أيام_الطيبين #الربيع #صحة_للجميع #السعودية #مسابقة #جوائز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https://t.co/8FgY2hpnaZ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384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- 2018-01-15 11:44:49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الجيل الذكي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📱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اللي علم نفسه الكثير
و اللي تعايش مع السرعة بسرعة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صوركم و ذكرياتكم من الألفينات
على هاشتاق #كبرنا_سوا
لفرصة الربح بالمسابقة
#الربيع #صحة_للجميع #السعودية #مسابقة #جوائز #ايام_الطيبين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https://t.co/oCQ5Iqukwg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70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- 2018-01-14 13:00:38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ايباد زمان"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كان شريطكم المفضل؟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👾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قصصكم و صوركم أيام الطفولة
على هاشتاق #كبرنا_سوا
لفرصة الربح بالمسابقة
#الربيع #صحة_للجميع #السعودية #مسابقة #جوائز #أيام_الطيبين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https://t.co/BkMatXESNJ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76876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8F1FBAF-FB1B-4036-8E0A-1C94E2BAC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781F8-C699-4810-8BD9-84DD5EA00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8410903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279D0A-2E44-4592-B5C3-1EECE35D6F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187743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99442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2060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8038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8959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8618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8216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877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- 2018-01-12 20:04:08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يشرفنا ويسعدنا الحصول على شهادة مواءمة ونحرص دائما على توفير بيئة عمل مناسبة للجميع ونعدكم بالأفضل دائما
#الربيع #صحة_للجميع #أنا_موائم
#اليوم_العالمي_للأشخاص_ذوي_الإعاقة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https://t.co/eUPbYf9KEo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371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- 2018-01-11 13:41:04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قد ايش كان يعنيلكم دفتر الذكرى؟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😍🎀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قصصكم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📝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صوركم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أيام الطفولة
على هاشتاق #كبرنا_سوا لفرصة الربح بالمسابقة
#الربيع #صحة_للجميع #السعودية #أيام_الطيبين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https://t.co/2AaMkXjNVh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119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- 2018-01-10 15:04:54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جيل التسعينات الجيل الطيب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ختم كل أفلام الكرتون
وعاش كثير من طفولته على التلفزيون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📺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جيل_التسعينات
شاركونا صوركم و ذكرياتكم من التسعينات
على هاشتاق #كبرنا_سوا
لفرصة الربح بالمسابقة
#الربيع #صحة_للجميع #السعودية #مسابقة #جوائز #أيام_الطيبين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https://t.co/ie1yPgQELR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71661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6058664-F620-4CF5-B787-1F7A42096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71AA9-9DAA-4E41-914D-B1D4BC773C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322255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D536EA-D698-43E4-BBF3-727FB882C4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074407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41749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358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581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8599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2743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3097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035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- 2018-01-09 17:27:15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كل سن يطيح، هذي الجملة كانت تنقال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قصصكم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📖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صوركم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أيام الطفولة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👼🏼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هاشتاق #كبرنا_سوا لفرصة الربح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بالمسابقة
#الربيع #صحة_للجميع #السعودية #مسابقة #جوائز #أيام_الطيبين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https://t.co/QIQPGmegC9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228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- 2018-01-08 14:52:57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ما يفهمه إلا جيل زمان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صوركم و أجمل الذكريات على #كبرنا_سوا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الربح بالمسابقة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#السعودية #مسابقة #جوائز #أيام_الطيبين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https://t.co/SWe3BMQf3e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198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- 2018-01-07 17:00:21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الجيل العظيم اللي اعطى الطفولة حقها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الجيل اللي عاش يدور اللي يبسطه بدون تكلف❤️
#جيل_الثمانينات
شاركونا صوركم و ذكرياتكم من الثمانينات
على هاشتاق #كبرنا_سوا
لفرصة الربح بالمسابقة
#الربيع #صحة_للجميع #السعودية #مسابقة #جوائز
#أيام_الطيبين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https://t.co/zz0efkvdBm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51893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4BE1B20-5FA8-4D71-8197-96476B411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C1E12-F45B-4E14-AF3A-D683BC22B9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483881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C3D08E-197F-453F-9440-AF98D70C0E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483927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44511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8992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116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4349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5180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2131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23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- 2018-01-07 15:25:15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 بنات ...مين متحمسة تحضر الكلاسيكو ؟!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😍⚽️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حضور_النساء_للكلاسيكو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659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- 2018-01-06 16:19:01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...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جيل الثمانينات
أكيد مرت عليكم هذي الجملة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اكثر شي طلبتوه من جيرانكم؟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صوركم و ذكرياتكم على #كبرنا_سوا
لفرصة الربح بالمسابقة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#السعودية #مسابقة #جوائز #ايام_الطيبين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https://t.co/R0MMeH5rxw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017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- 2018-01-05 10:08:08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بصورة من ألبومات طفولتك
على هاشتاق #كبرنا_سوا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الجوائز
آيفون 8 لفائز واحد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📱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سلة من منتجات الربيع لـ 4 فائزين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🍊🍇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#السعودية #مسابقة #جوائز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https://t.co/ASevawmJvH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87655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325D13C-D566-4E05-8B3E-CA9A10129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- 7 of 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170E4-14E3-4AFA-BC3E-857102CEDA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6275605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20180204_074512</Template>
  <TotalTime>0</TotalTime>
  <Words>508</Words>
  <Application>Microsoft Office PowerPoint</Application>
  <PresentationFormat>On-screen Show (4:3)</PresentationFormat>
  <Paragraphs>251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Lato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7</vt:lpstr>
      <vt:lpstr>Twitter Own and Retweeted Tweets Table - 2 of 7</vt:lpstr>
      <vt:lpstr>Twitter Own and Retweeted Tweets Table - 3 of 7</vt:lpstr>
      <vt:lpstr>Twitter Own and Retweeted Tweets Table - 4 of 7</vt:lpstr>
      <vt:lpstr>Twitter Own and Retweeted Tweets Table - 5 of 7</vt:lpstr>
      <vt:lpstr>Twitter Own and Retweeted Tweets Table - 6 of 7</vt:lpstr>
      <vt:lpstr>Twitter Own and Retweeted Tweets Table - 7 of 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2018-02-04T07:45:13Z</dcterms:created>
  <dcterms:modified xsi:type="dcterms:W3CDTF">2018-02-04T07:45:37Z</dcterms:modified>
</cp:coreProperties>
</file>