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1286-4E70-B17E-0F892D794B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793176"/>
        <c:axId val="249794160"/>
      </c:lineChart>
      <c:catAx>
        <c:axId val="24979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94160"/>
        <c:crosses val="autoZero"/>
        <c:auto val="1"/>
        <c:lblAlgn val="ctr"/>
        <c:lblOffset val="100"/>
        <c:noMultiLvlLbl val="0"/>
      </c:catAx>
      <c:valAx>
        <c:axId val="24979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9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F381-530D-4430-ADEC-B7575D929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6C665E-DFD1-4A34-BC8F-1415F0266B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2680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F212F-168A-452A-B889-DA8CD8FB6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A57BE-5FDB-4E0A-B93B-8DB2DFB23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18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20180204_073706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2018-02-04T07:37:06Z</dcterms:created>
  <dcterms:modified xsi:type="dcterms:W3CDTF">2018-02-04T07:37:09Z</dcterms:modified>
</cp:coreProperties>
</file>