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61C4-4F2F-9466-02F46E1F86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289952"/>
        <c:axId val="235793040"/>
      </c:lineChart>
      <c:catAx>
        <c:axId val="239289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793040"/>
        <c:crosses val="autoZero"/>
        <c:auto val="1"/>
        <c:lblAlgn val="ctr"/>
        <c:lblOffset val="100"/>
        <c:noMultiLvlLbl val="0"/>
      </c:catAx>
      <c:valAx>
        <c:axId val="235793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89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2FC57-9859-4CD4-B4F2-CE4C1FC00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8A19EF-9614-4315-B451-E9D1202144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518902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580F9F-CFD7-46A4-B544-92DF1E8AE5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D716EB-C08D-4F15-928D-06CE0C412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6716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20180204_073615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2018-02-04T07:36:16Z</dcterms:created>
  <dcterms:modified xsi:type="dcterms:W3CDTF">2018-02-04T07:36:19Z</dcterms:modified>
</cp:coreProperties>
</file>