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43854</c:v>
                </c:pt>
                <c:pt idx="1">
                  <c:v>43860</c:v>
                </c:pt>
                <c:pt idx="2">
                  <c:v>43884</c:v>
                </c:pt>
                <c:pt idx="3">
                  <c:v>43896</c:v>
                </c:pt>
                <c:pt idx="4">
                  <c:v>43904</c:v>
                </c:pt>
                <c:pt idx="5">
                  <c:v>43930</c:v>
                </c:pt>
                <c:pt idx="6">
                  <c:v>43954</c:v>
                </c:pt>
                <c:pt idx="7">
                  <c:v>44011</c:v>
                </c:pt>
                <c:pt idx="8">
                  <c:v>44035</c:v>
                </c:pt>
                <c:pt idx="9">
                  <c:v>44066</c:v>
                </c:pt>
                <c:pt idx="10">
                  <c:v>44090</c:v>
                </c:pt>
                <c:pt idx="11">
                  <c:v>44128</c:v>
                </c:pt>
                <c:pt idx="12">
                  <c:v>44160</c:v>
                </c:pt>
                <c:pt idx="13">
                  <c:v>44190</c:v>
                </c:pt>
                <c:pt idx="14">
                  <c:v>44227</c:v>
                </c:pt>
                <c:pt idx="15">
                  <c:v>44277</c:v>
                </c:pt>
                <c:pt idx="16">
                  <c:v>44301</c:v>
                </c:pt>
                <c:pt idx="17">
                  <c:v>44322</c:v>
                </c:pt>
                <c:pt idx="18">
                  <c:v>44341</c:v>
                </c:pt>
                <c:pt idx="19">
                  <c:v>44371</c:v>
                </c:pt>
                <c:pt idx="20">
                  <c:v>44380</c:v>
                </c:pt>
                <c:pt idx="21">
                  <c:v>44402</c:v>
                </c:pt>
                <c:pt idx="22">
                  <c:v>44409</c:v>
                </c:pt>
                <c:pt idx="23">
                  <c:v>44425</c:v>
                </c:pt>
                <c:pt idx="24">
                  <c:v>44435</c:v>
                </c:pt>
                <c:pt idx="25">
                  <c:v>44445</c:v>
                </c:pt>
                <c:pt idx="26">
                  <c:v>44463</c:v>
                </c:pt>
                <c:pt idx="27">
                  <c:v>44475</c:v>
                </c:pt>
                <c:pt idx="28">
                  <c:v>44490</c:v>
                </c:pt>
                <c:pt idx="29">
                  <c:v>44500</c:v>
                </c:pt>
                <c:pt idx="30">
                  <c:v>44507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E8-432B-8F1F-82EFBB65A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28168"/>
        <c:axId val="252027840"/>
      </c:lineChart>
      <c:dateAx>
        <c:axId val="25202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27840"/>
        <c:crosses val="autoZero"/>
        <c:auto val="1"/>
        <c:lblOffset val="100"/>
        <c:baseTimeUnit val="days"/>
      </c:dateAx>
      <c:valAx>
        <c:axId val="25202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2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C565-D851-42A8-8221-A00B43976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AB233-2435-4B8F-8AEE-250BEA4A7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8386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80250-3461-4DD4-8AD7-01B024D4D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CAE76-21E8-47A7-B938-F2F447A5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269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20180204_073457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2018-02-04T07:34:58Z</dcterms:created>
  <dcterms:modified xsi:type="dcterms:W3CDTF">2018-02-04T07:35:00Z</dcterms:modified>
</cp:coreProperties>
</file>