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alrabiesocial (Al Rabie)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43854</c:v>
                </c:pt>
                <c:pt idx="1">
                  <c:v>43860</c:v>
                </c:pt>
                <c:pt idx="2">
                  <c:v>43884</c:v>
                </c:pt>
                <c:pt idx="3">
                  <c:v>43896</c:v>
                </c:pt>
                <c:pt idx="4">
                  <c:v>43904</c:v>
                </c:pt>
                <c:pt idx="5">
                  <c:v>43930</c:v>
                </c:pt>
                <c:pt idx="6">
                  <c:v>43954</c:v>
                </c:pt>
                <c:pt idx="7">
                  <c:v>44011</c:v>
                </c:pt>
                <c:pt idx="8">
                  <c:v>44035</c:v>
                </c:pt>
                <c:pt idx="9">
                  <c:v>44066</c:v>
                </c:pt>
                <c:pt idx="10">
                  <c:v>44090</c:v>
                </c:pt>
                <c:pt idx="11">
                  <c:v>44128</c:v>
                </c:pt>
                <c:pt idx="12">
                  <c:v>44160</c:v>
                </c:pt>
                <c:pt idx="13">
                  <c:v>44190</c:v>
                </c:pt>
                <c:pt idx="14">
                  <c:v>44227</c:v>
                </c:pt>
                <c:pt idx="15">
                  <c:v>44277</c:v>
                </c:pt>
                <c:pt idx="16">
                  <c:v>44301</c:v>
                </c:pt>
                <c:pt idx="17">
                  <c:v>44322</c:v>
                </c:pt>
                <c:pt idx="18">
                  <c:v>44341</c:v>
                </c:pt>
                <c:pt idx="19">
                  <c:v>44371</c:v>
                </c:pt>
                <c:pt idx="20">
                  <c:v>44380</c:v>
                </c:pt>
                <c:pt idx="21">
                  <c:v>44402</c:v>
                </c:pt>
                <c:pt idx="22">
                  <c:v>44409</c:v>
                </c:pt>
                <c:pt idx="23">
                  <c:v>44425</c:v>
                </c:pt>
                <c:pt idx="24">
                  <c:v>44435</c:v>
                </c:pt>
                <c:pt idx="25">
                  <c:v>44445</c:v>
                </c:pt>
                <c:pt idx="26">
                  <c:v>44463</c:v>
                </c:pt>
                <c:pt idx="27">
                  <c:v>44475</c:v>
                </c:pt>
                <c:pt idx="28">
                  <c:v>44490</c:v>
                </c:pt>
                <c:pt idx="29">
                  <c:v>44500</c:v>
                </c:pt>
                <c:pt idx="30">
                  <c:v>44507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DBD-4DE3-9437-462B27D4AD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2690752"/>
        <c:axId val="237683520"/>
      </c:lineChart>
      <c:dateAx>
        <c:axId val="1626907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683520"/>
        <c:crosses val="autoZero"/>
        <c:auto val="1"/>
        <c:lblOffset val="100"/>
        <c:baseTimeUnit val="days"/>
      </c:dateAx>
      <c:valAx>
        <c:axId val="237683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690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alrabiesocial (Al Rabie)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-4.5603794235679999E-3</c:v>
                </c:pt>
                <c:pt idx="1">
                  <c:v>1.3681762210973E-2</c:v>
                </c:pt>
                <c:pt idx="2">
                  <c:v>5.4719562243502003E-2</c:v>
                </c:pt>
                <c:pt idx="3">
                  <c:v>2.7344818156959001E-2</c:v>
                </c:pt>
                <c:pt idx="4">
                  <c:v>1.8224895206853001E-2</c:v>
                </c:pt>
                <c:pt idx="5">
                  <c:v>5.9220116618076003E-2</c:v>
                </c:pt>
                <c:pt idx="6">
                  <c:v>5.4632369679035002E-2</c:v>
                </c:pt>
                <c:pt idx="7">
                  <c:v>0.1296810301679</c:v>
                </c:pt>
                <c:pt idx="8">
                  <c:v>5.4531821590056997E-2</c:v>
                </c:pt>
                <c:pt idx="9">
                  <c:v>7.0398546610650994E-2</c:v>
                </c:pt>
                <c:pt idx="10">
                  <c:v>5.4463758907093998E-2</c:v>
                </c:pt>
                <c:pt idx="11">
                  <c:v>8.6187344068949998E-2</c:v>
                </c:pt>
                <c:pt idx="12">
                  <c:v>7.2516316171139003E-2</c:v>
                </c:pt>
                <c:pt idx="13">
                  <c:v>6.7934782608695995E-2</c:v>
                </c:pt>
                <c:pt idx="14">
                  <c:v>8.3729350531795005E-2</c:v>
                </c:pt>
                <c:pt idx="15">
                  <c:v>0.11305311235218</c:v>
                </c:pt>
                <c:pt idx="16">
                  <c:v>5.4204214377668002E-2</c:v>
                </c:pt>
                <c:pt idx="17">
                  <c:v>4.7402993160424997E-2</c:v>
                </c:pt>
                <c:pt idx="18">
                  <c:v>4.2868101619963003E-2</c:v>
                </c:pt>
                <c:pt idx="19">
                  <c:v>6.7657472767867002E-2</c:v>
                </c:pt>
                <c:pt idx="20">
                  <c:v>2.0283518514345001E-2</c:v>
                </c:pt>
                <c:pt idx="21">
                  <c:v>4.9571879224875999E-2</c:v>
                </c:pt>
                <c:pt idx="22">
                  <c:v>1.5765055628125E-2</c:v>
                </c:pt>
                <c:pt idx="23">
                  <c:v>3.6028732914498998E-2</c:v>
                </c:pt>
                <c:pt idx="24">
                  <c:v>2.2509848058525999E-2</c:v>
                </c:pt>
                <c:pt idx="25">
                  <c:v>2.2504782266231999E-2</c:v>
                </c:pt>
                <c:pt idx="26">
                  <c:v>4.0499493756327998E-2</c:v>
                </c:pt>
                <c:pt idx="27">
                  <c:v>2.6988732204305001E-2</c:v>
                </c:pt>
                <c:pt idx="28">
                  <c:v>3.3726812816189E-2</c:v>
                </c:pt>
                <c:pt idx="29">
                  <c:v>2.2476961114856999E-2</c:v>
                </c:pt>
                <c:pt idx="30">
                  <c:v>1.5730337078651999E-2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CB-4E5B-9374-F763343B2E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395464"/>
        <c:axId val="287274744"/>
      </c:lineChart>
      <c:dateAx>
        <c:axId val="239395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274744"/>
        <c:crosses val="autoZero"/>
        <c:auto val="1"/>
        <c:lblOffset val="100"/>
        <c:baseTimeUnit val="days"/>
      </c:dateAx>
      <c:valAx>
        <c:axId val="287274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395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alrabiesocial (Al Rabie)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0.20519999999999999</c:v>
                </c:pt>
                <c:pt idx="2">
                  <c:v>0.13220000000000001</c:v>
                </c:pt>
                <c:pt idx="3">
                  <c:v>0.30990000000000001</c:v>
                </c:pt>
                <c:pt idx="4">
                  <c:v>0.85540000000000005</c:v>
                </c:pt>
                <c:pt idx="5">
                  <c:v>1.3980999999999999</c:v>
                </c:pt>
                <c:pt idx="6">
                  <c:v>0.52110000000000001</c:v>
                </c:pt>
                <c:pt idx="7">
                  <c:v>0.66620000000000001</c:v>
                </c:pt>
                <c:pt idx="8">
                  <c:v>0.88360000000000005</c:v>
                </c:pt>
                <c:pt idx="9">
                  <c:v>0.46989999999999998</c:v>
                </c:pt>
                <c:pt idx="10">
                  <c:v>0.37430000000000002</c:v>
                </c:pt>
                <c:pt idx="11">
                  <c:v>0.80940000000000001</c:v>
                </c:pt>
                <c:pt idx="12">
                  <c:v>0</c:v>
                </c:pt>
                <c:pt idx="13">
                  <c:v>0.52070000000000005</c:v>
                </c:pt>
                <c:pt idx="14">
                  <c:v>0</c:v>
                </c:pt>
                <c:pt idx="15">
                  <c:v>0.33439999999999998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0.59740000000000004</c:v>
                </c:pt>
                <c:pt idx="20">
                  <c:v>0.5746</c:v>
                </c:pt>
                <c:pt idx="21">
                  <c:v>0</c:v>
                </c:pt>
                <c:pt idx="22">
                  <c:v>0</c:v>
                </c:pt>
                <c:pt idx="23">
                  <c:v>0.31969999999999998</c:v>
                </c:pt>
                <c:pt idx="24">
                  <c:v>0.33310000000000001</c:v>
                </c:pt>
                <c:pt idx="25">
                  <c:v>0</c:v>
                </c:pt>
                <c:pt idx="26">
                  <c:v>0</c:v>
                </c:pt>
                <c:pt idx="27">
                  <c:v>0.27660000000000001</c:v>
                </c:pt>
                <c:pt idx="28">
                  <c:v>0.1641</c:v>
                </c:pt>
                <c:pt idx="29">
                  <c:v>0.15279999999999999</c:v>
                </c:pt>
                <c:pt idx="30">
                  <c:v>0.1236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484-4A3F-9D03-962B57FA1F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452984"/>
        <c:axId val="288454624"/>
      </c:lineChart>
      <c:dateAx>
        <c:axId val="288452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454624"/>
        <c:crosses val="autoZero"/>
        <c:auto val="1"/>
        <c:lblOffset val="100"/>
        <c:baseTimeUnit val="days"/>
      </c:dateAx>
      <c:valAx>
        <c:axId val="288454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452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alrabiesocial (Al Rabie)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90</c:v>
                </c:pt>
                <c:pt idx="2">
                  <c:v>58</c:v>
                </c:pt>
                <c:pt idx="3">
                  <c:v>136</c:v>
                </c:pt>
                <c:pt idx="4">
                  <c:v>375</c:v>
                </c:pt>
                <c:pt idx="5">
                  <c:v>614</c:v>
                </c:pt>
                <c:pt idx="6">
                  <c:v>229</c:v>
                </c:pt>
                <c:pt idx="7">
                  <c:v>293</c:v>
                </c:pt>
                <c:pt idx="8">
                  <c:v>389</c:v>
                </c:pt>
                <c:pt idx="9">
                  <c:v>207</c:v>
                </c:pt>
                <c:pt idx="10">
                  <c:v>165</c:v>
                </c:pt>
                <c:pt idx="11">
                  <c:v>357</c:v>
                </c:pt>
                <c:pt idx="12">
                  <c:v>0</c:v>
                </c:pt>
                <c:pt idx="13">
                  <c:v>230</c:v>
                </c:pt>
                <c:pt idx="14">
                  <c:v>0</c:v>
                </c:pt>
                <c:pt idx="15">
                  <c:v>148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265</c:v>
                </c:pt>
                <c:pt idx="20">
                  <c:v>255</c:v>
                </c:pt>
                <c:pt idx="21">
                  <c:v>0</c:v>
                </c:pt>
                <c:pt idx="22">
                  <c:v>0</c:v>
                </c:pt>
                <c:pt idx="23">
                  <c:v>142</c:v>
                </c:pt>
                <c:pt idx="24">
                  <c:v>148</c:v>
                </c:pt>
                <c:pt idx="25">
                  <c:v>0</c:v>
                </c:pt>
                <c:pt idx="26">
                  <c:v>0</c:v>
                </c:pt>
                <c:pt idx="27">
                  <c:v>123</c:v>
                </c:pt>
                <c:pt idx="28">
                  <c:v>73</c:v>
                </c:pt>
                <c:pt idx="29">
                  <c:v>68</c:v>
                </c:pt>
                <c:pt idx="30">
                  <c:v>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450-4D95-A9C9-7753AB2414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5098480"/>
        <c:axId val="235099136"/>
      </c:lineChart>
      <c:dateAx>
        <c:axId val="2350984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099136"/>
        <c:crosses val="autoZero"/>
        <c:auto val="1"/>
        <c:lblOffset val="100"/>
        <c:baseTimeUnit val="days"/>
      </c:dateAx>
      <c:valAx>
        <c:axId val="235099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098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F1049-3284-4C80-8A0E-D61A760E83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5F210F-D941-4B77-B7B4-ED2A7157448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6AA9B2-805D-4E0D-AA88-67CD788B5F7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007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9040F-258B-4454-B040-3D621532EF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B89EE9-D29A-42C3-9833-A0AF8D7E7B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4878307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12B696-CE15-42F9-B2FC-527DB6AB7B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F3AB46-4091-40D0-8E86-C6B295B37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566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9BEF74-5CEC-436D-83B1-CFE5415A79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360728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3410139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33467192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537712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9089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68714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143731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31824551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450055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180942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55964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0621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alrabiesocial (Al Rabie)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0.4971%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727166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CCD48C7-5137-420C-8068-2F2C18117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316A8F-DA87-4BAA-994F-2B6706DB4A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672921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D8452F-7062-432E-9A8F-20687EC13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7CE716-C1CC-4441-B3EB-9FAC169B7D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755026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74B1AD-8434-4710-AE5B-05900AC962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6C0C67-B18B-499C-AAB3-9BAB2EC25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9781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2B397-1879-4269-A944-F2947DCAD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9BA59B-E032-4DB9-ABB1-B43C2CB90D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2111347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2F37F5-DD95-4D2B-BDAF-B8F05CC889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F9B5C9-4091-432E-B10B-EB9E89E7E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49238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6BFDAE-B2B7-470A-9B8D-70577584F8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080265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8781180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002002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205473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811785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98820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3002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- 2018-01-31 18:50:37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سلطة الحمص وجبة خفيفة غنيّة بالألياف و الدهون الصحية، اضافة الى الفيتامينات و العناصر الغذائية
إليك الوصفة بحمص أول قطفة
#الربيع #صحة_للجميع #وصفة #وصفات_الربيع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831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- 2018-01-30 17:51:51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مواءمة هو نظام ترخيص بيئات العمل الموائمة لذوي الاحتياجات الخاصة، يتبنى ‏أفضل المعايير والممارسات في تهيئة و تطوير بيئات العمل لتصبح أكثر مساندة ‏للأشخاص ذوي الاحتياجات الخاصة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الربيع‬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صحة_للجميع‬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انا_موائم‬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2721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- 2018-01-29 15:11:08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جربي إضافة حبوب الذرة والقليل من حبوب الخضروات للأرز و قوليلنا رأيك!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🌽
Try adding Awal Qafta's corn to your rice and let us know your opinion!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الربيع #صحة_للجميع #اول_قطفة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275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- 2018-01-28 17:49:07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مين يحب عصير المانجو الطبيعي من الربيع؟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Who likes Al Rabie natural Mango juice?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الربيع #صحة_للجميع #مانجو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3323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- 2018-01-25 17:10:39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لجميع الفائزين و حظ أوفر للجميع في مسابقاتنا القادمة!
تم اختيار الفائزين بطريقة عشوائية بعد جمع كل المشاركات من جميع الحسابات و الهاشتاقات!
جمعنا في الفيديو مقتطفات من بعض المشاركات، شكرا لكل من شاركنا ذكرياته الجميلة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😍💚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كبرنا_سوا
#كبرنا_سوا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📷😍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كبرنا_سوا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
@alaa__0o0
@bero_ba7drm_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737231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E9F6622-9DB5-4124-BE9F-55B325051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2016FD-DA08-476B-B927-EF02EB56CA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7043403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514F8B-974A-4C82-8E53-7724E751E4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858641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6405213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319429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323822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083045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959060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077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- 2018-01-24 09:23:56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عبوات تيترا باك تتكون من ٦ طبقات
‏تحمي من الضوء، الهواء و الحرارة.
‏لذلك يبقى عصير الربيع خال من الألوان الاصطناعية و خال من المواد الحافظة لطعم منعش دائماً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Tetra Pak is made up of 6 layers, protecting from light, air and heat. That's why Al Rabie juices remain preservative and artificial color free.
🍊🍍🍏
‏⁧‫#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الربيع‬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صحة_للجميع‬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عصير‬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فواكه‬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1172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- 2018-01-21 20:37:20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❤️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شكراً لجميع من شارك بصور و ذكريات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انتهت المسابقة و سيتم الإعلان
عن الفائز يوم الخميس 1-25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كبرنا معاكم و فيكم #كبرنا_سوا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#أيام_الطيبين #الربيع #صحة_للجميع #السعودية #مسابقة #جوائز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304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- 2018-01-21 08:18:25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بعض من المشاركات
الي رجعتنا لأيام زمان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🙈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شاركتوا ولا لسة؟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تنسوا المشاركة على هاشتاق #كبرنا_سوا
لفرصة الربح بالمسابقة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#أيام_الطيبين #الربيع #صحة_للجميع #السعودية #مسابقة #جوائز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7944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EDB0EEB-5293-4D1E-A6D1-2369AFBBA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F62FCA-CB31-44AC-BCBF-222C3B237B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6268822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DE845C-8490-4E4C-98D8-67F7765789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433944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013746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31861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625334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320837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356620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9103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- 2018-01-20 13:56:17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😍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رجعنا للذكريات الجميلة
و اتذكرنا الأيام القديمة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😌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أي جيل انتوا؟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شاركونا صوركم و ذكرياتكم
على هاشتاق #كبرنا_سوا
لفرصة الربح بالمسابقة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#أيام_الطيبين #الربيع #صحة_للجميع #السعودية #مسابقة #جوائز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9634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- 2018-01-16 14:29:19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🔊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جيل الألفين كبر على هذا الصوت
مين يتذكره؟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😂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شاركونا صوركم و ذكرياتكم من الألفينات
على هاشتاق #كبرنا_سوا
لفرصة الربح بالمسابقة 
#أيام_الطيبين #الربيع #صحة_للجميع #السعودية #مسابقة #جوائز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573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- 2018-01-14 12:57:28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📱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الجيل الذكي
اللي علم نفسه الكثير
و اللي تعايش مع السرعة بسرعة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شاركونا صوركم و ذكرياتكم من الألفينات
على هاشتاق #كبرنا_سوا
لفرصة الربح بالمسابقة
#الربيع #صحة_للجميع #السعودية #مسابقة #جوائز #ايام_الطيبين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353756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A2ED214-C480-46F2-B715-83960AA4C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B35B10-E531-4B43-8570-C2EA0CBF14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9894626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78EF9D-0E3E-4D97-90F3-741503B9AD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100949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450100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505672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389547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91289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841956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952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- 2018-01-12 13:40:01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😂"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ايباد زمان"
ايش كان شريطكم المفضل؟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👾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شاركونا قصصكم و صوركم أيام الطفولة
على هاشتاق #كبرنا_سوا
لفرصة الربح بالمسابقة
#الربيع #صحة_للجميع #السعودية #مسابقة #جوائز #أيام_الطيبين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9468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- 2018-01-11 12:16:49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😍🎀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قد ايش كان يعنيلكم دفتر الذكرى؟
شاركونا قصصكم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📝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 صوركم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📸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أيام الطفولة
على هاشتاق #كبرنا_سوا لفرصة الربح بالمسابقة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#الربيع #صحة_للجميع #السعودية #أيام_الطيبين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337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- 2018-01-10 15:03:16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😍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جيل التسعينات الجيل الطيب
ختم كل أفلام الكرتون
وعاش كثير من طفولته على التلفزيون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📺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جيل_التسعينات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شاركونا صوركم و ذكرياتكم من التسعينات
على هاشتاق #كبرنا_سوا
لفرصة الربح بالمسابقة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#الربيع #صحة_للجميع #السعودية #مسابقة #جوائز #أيام_الطيبين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77966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D115A92-A895-4E70-93EC-95F07AB5C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- 4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ADAA4B-389F-4A3F-82AF-369C6D72E3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7647436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7889AC-63C3-4D01-AB21-B805C30075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020011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3270704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091327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60694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54780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141413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9483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- 2018-01-09 17:20:42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😍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 كل سن يطيح، هذي الجملة كانت تنقال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شاركونا قصصكم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📖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 صوركم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أيام الطفولة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👼🏼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على هاشتاق #كبرنا_سوا لفرصة الربح 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بالمسابقة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#الربيع #صحة_للجميع #السعودية #مسابقة #جوائز #أيام_الطيبين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8994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- 2018-01-08 14:49:07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😂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احساس ما يفهمه إلا جيل زمان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شاركونا صوركم و أجمل الذكريات على #كبرنا_سوا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لفرصة الربح بالمسابقة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#الربيع #صحة_للجميع #السعودية #مسابقة #جوائز #أيام_الطيبين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073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- 2018-01-07 16:56:03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😍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الجيل العظيم اللي اعطى الطفولة حقها
الجيل اللي عاش يدور اللي يبسطه بدون تكلف❤️
#جيل_الثمانينات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شاركونا صوركم و ذكرياتكم من الثمانينات
على هاشتاق #كبرنا_سوا
لفرصة الربح بالمسابقة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#الربيع #صحة_للجميع #السعودية #مسابقة #جوائز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#أيام_الطيبين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43105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5C5FB7D-1146-4F44-A15B-23B65A2A1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- 5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20B957-0257-4A09-9A1A-4ED9CCE97F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5539613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C59045-A5DF-42D3-A94D-96966382DD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74900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3288363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256674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32086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65551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175120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182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- 2018-01-06 15:33:53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...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جيل الثمانينات
أكيد مرت عليكم هذي الجملة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😂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اكثر شي طلبتوه من جيرانكم؟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شاركونا صوركم و ذكرياتكم على #كبرنا_سوا
لفرصة الربح بالمسابقة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#الربيع #صحة_للجميع #السعودية #مسابقة #جوائز #ايام_الطيبين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1.3977%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0999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- 2018-01-05 10:06:10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شاركنا بصورة من ألبومات طفولتك
على هاشتاق #كبرنا_سوا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📷😍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الجوائز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آيفون 8 لفائز واحد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📱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سلة من منتجات الربيع لـ 4 فائزين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🍊🍇
.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الربيع #صحة_للجميع #السعودية #مسابقة #جوائز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1.0887%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27872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E88E971-1DDF-4F39-94ED-B297AC6D5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- 6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D12BAB-8382-428D-BC61-8DBE26A3BF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9478104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128418-2A3B-4F9C-94D7-EF8FDB1A7B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802069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8580732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165989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562260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322196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883150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4291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- 2018-01-05 09:30:36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😍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مسابقة
ذكريات الطفولة تعني لنا الكثير،
ورى كل صورة قصة نحبها ونحب تفاصيلها❤️
شاركونا صوركم و ذكرياتكم الجميلة
على هاشتاق #كبرنا_سوا
لفرصة ربح جوائز من الربيع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📱🍊🍎
-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الشروط و الأحكام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تابع حساب الربيع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شاركنا بصورة من ألبومات طفولتك
على هاشتاق #كبرنا_سوا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قم بعمل منشن لحساب الربيع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المشاركة من داخل المملكة فقط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يتم اختيار الفائز عشوائيا من الهاشتاق 
تنتهي المسابقة في 2018-1-21
.
.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#الربيع #صحة_للجميع #السعودية #مسابقة #جوائز #أيام_الطيبين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9136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- 2018-01-04 17:37:04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مسابقة #كبرنا_سوا تابعونا لمعرفة التفاصيل والمشاركة!
قصتنا معاكم طويلة، من بدايتنا في الثمانينات الى اليوم❤️
الربيع عاش مع كل الأجيال وشاركهم كل تفاصيل الحياة ولسى مكملين مع الأجيال الجاية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الربيع #صحة_للجميع #السعودية #أيام_الطيبين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37527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52EABC8-D3E3-4790-B646-04C99BE71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- 7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B2485F-DC42-4644-BC3E-B7099F0222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0117573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F74F11-8D65-49C7-815A-0DE6FE8154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474918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0120882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057697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655512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916615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421202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980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- 2018-01-03 11:02:38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البرتقال و الخوخ في مزيج منعش تحتاجه في نص اليوم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Orange and Peach, perfect mix for a mid-day refresh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الربيع #صحة_للجميع #السعودية #برتقال #خوخ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9626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- 2018-01-02 07:06:17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تحتاج مشروب ساخن في هذا الجو؟
جرب وصفة حليب البسكويت الساخن من الربيع
#الربيع #صحة_للجميع #وصفة #السعودية #وصفات_الربيع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20333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253965F-5277-4FF2-9BAE-D0CBF7BEE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- 8 of 8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72F653-F4DD-49F7-94B2-A6F4506E67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8546965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82C36-36BD-4B25-9229-A8DC8CF2C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D731C0-7E2A-4206-B3C3-306CA62652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0186680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668CE9-588E-4B59-8014-E0BD7FC543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3F9521-D7D0-4749-AC9A-6801950CC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80211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20180204_073136</Template>
  <TotalTime>0</TotalTime>
  <Words>495</Words>
  <Application>Microsoft Office PowerPoint</Application>
  <PresentationFormat>On-screen Show (4:3)</PresentationFormat>
  <Paragraphs>233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Lato</vt:lpstr>
      <vt:lpstr>quintly_template</vt:lpstr>
      <vt:lpstr>Overview</vt:lpstr>
      <vt:lpstr>Instagram Followers Total</vt:lpstr>
      <vt:lpstr>Instagram Key Metrics Table</vt:lpstr>
      <vt:lpstr>Instagram Followers Change Rate</vt:lpstr>
      <vt:lpstr>Instagram Interaction Rate</vt:lpstr>
      <vt:lpstr>Instagram Posts Table - 1 of 8</vt:lpstr>
      <vt:lpstr>Instagram Posts Table - 2 of 8</vt:lpstr>
      <vt:lpstr>Instagram Posts Table - 3 of 8</vt:lpstr>
      <vt:lpstr>Instagram Posts Table - 4 of 8</vt:lpstr>
      <vt:lpstr>Instagram Posts Table - 5 of 8</vt:lpstr>
      <vt:lpstr>Instagram Posts Table - 6 of 8</vt:lpstr>
      <vt:lpstr>Instagram Posts Table - 7 of 8</vt:lpstr>
      <vt:lpstr>Instagram Posts Table - 8 of 8</vt:lpstr>
      <vt:lpstr>Instagram Average Interactions Per Post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2018-02-04T07:32:51Z</dcterms:created>
  <dcterms:modified xsi:type="dcterms:W3CDTF">2018-02-04T07:33:16Z</dcterms:modified>
</cp:coreProperties>
</file>