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26550</c:v>
                </c:pt>
                <c:pt idx="1">
                  <c:v>26549</c:v>
                </c:pt>
                <c:pt idx="2">
                  <c:v>26548</c:v>
                </c:pt>
                <c:pt idx="3">
                  <c:v>26553</c:v>
                </c:pt>
                <c:pt idx="4">
                  <c:v>26552</c:v>
                </c:pt>
                <c:pt idx="5">
                  <c:v>26557</c:v>
                </c:pt>
                <c:pt idx="6">
                  <c:v>26565</c:v>
                </c:pt>
                <c:pt idx="7">
                  <c:v>26570</c:v>
                </c:pt>
                <c:pt idx="8">
                  <c:v>26566</c:v>
                </c:pt>
                <c:pt idx="9">
                  <c:v>26568</c:v>
                </c:pt>
                <c:pt idx="10">
                  <c:v>26566</c:v>
                </c:pt>
                <c:pt idx="11">
                  <c:v>26570</c:v>
                </c:pt>
                <c:pt idx="12">
                  <c:v>26569</c:v>
                </c:pt>
                <c:pt idx="13">
                  <c:v>26567</c:v>
                </c:pt>
                <c:pt idx="14">
                  <c:v>26571</c:v>
                </c:pt>
                <c:pt idx="15">
                  <c:v>26573</c:v>
                </c:pt>
                <c:pt idx="16">
                  <c:v>26585</c:v>
                </c:pt>
                <c:pt idx="17">
                  <c:v>26585</c:v>
                </c:pt>
                <c:pt idx="18">
                  <c:v>26586</c:v>
                </c:pt>
                <c:pt idx="19">
                  <c:v>26582</c:v>
                </c:pt>
                <c:pt idx="20">
                  <c:v>26585</c:v>
                </c:pt>
                <c:pt idx="21">
                  <c:v>26583</c:v>
                </c:pt>
                <c:pt idx="22">
                  <c:v>26581</c:v>
                </c:pt>
                <c:pt idx="23">
                  <c:v>26589</c:v>
                </c:pt>
                <c:pt idx="24">
                  <c:v>26591</c:v>
                </c:pt>
                <c:pt idx="25">
                  <c:v>26589</c:v>
                </c:pt>
                <c:pt idx="26">
                  <c:v>26606</c:v>
                </c:pt>
                <c:pt idx="27">
                  <c:v>26611</c:v>
                </c:pt>
                <c:pt idx="28">
                  <c:v>26623</c:v>
                </c:pt>
                <c:pt idx="29">
                  <c:v>26639</c:v>
                </c:pt>
                <c:pt idx="30">
                  <c:v>26656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751-49EF-9A33-63DCF5EC14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73168"/>
        <c:axId val="288179400"/>
      </c:lineChart>
      <c:dateAx>
        <c:axId val="28817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79400"/>
        <c:crosses val="autoZero"/>
        <c:auto val="1"/>
        <c:lblOffset val="100"/>
        <c:baseTimeUnit val="days"/>
      </c:dateAx>
      <c:valAx>
        <c:axId val="288179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7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1.5068183530475E-2</c:v>
                </c:pt>
                <c:pt idx="1">
                  <c:v>-3.7664783427495E-3</c:v>
                </c:pt>
                <c:pt idx="2">
                  <c:v>-3.7666202116841E-3</c:v>
                </c:pt>
                <c:pt idx="3">
                  <c:v>1.8833810456531999E-2</c:v>
                </c:pt>
                <c:pt idx="4">
                  <c:v>-3.7660528000602999E-3</c:v>
                </c:pt>
                <c:pt idx="5">
                  <c:v>1.8830973184694001E-2</c:v>
                </c:pt>
                <c:pt idx="6">
                  <c:v>3.0123884474902999E-2</c:v>
                </c:pt>
                <c:pt idx="7">
                  <c:v>1.8821757952193E-2</c:v>
                </c:pt>
                <c:pt idx="8">
                  <c:v>-1.5054572826496001E-2</c:v>
                </c:pt>
                <c:pt idx="9">
                  <c:v>7.5284197846872004E-3</c:v>
                </c:pt>
                <c:pt idx="10">
                  <c:v>-7.5278530563083002E-3</c:v>
                </c:pt>
                <c:pt idx="11">
                  <c:v>1.5056839569374E-2</c:v>
                </c:pt>
                <c:pt idx="12">
                  <c:v>-3.7636432066240001E-3</c:v>
                </c:pt>
                <c:pt idx="13">
                  <c:v>-7.5275697241146003E-3</c:v>
                </c:pt>
                <c:pt idx="14">
                  <c:v>1.5056272819663E-2</c:v>
                </c:pt>
                <c:pt idx="15">
                  <c:v>7.5270031237063004E-3</c:v>
                </c:pt>
                <c:pt idx="16">
                  <c:v>4.5158619651525997E-2</c:v>
                </c:pt>
                <c:pt idx="17">
                  <c:v>0</c:v>
                </c:pt>
                <c:pt idx="18">
                  <c:v>3.7615196539401998E-3</c:v>
                </c:pt>
                <c:pt idx="19">
                  <c:v>-1.5045512675843999E-2</c:v>
                </c:pt>
                <c:pt idx="20">
                  <c:v>1.1285832518245E-2</c:v>
                </c:pt>
                <c:pt idx="21">
                  <c:v>-7.5230393078803996E-3</c:v>
                </c:pt>
                <c:pt idx="22">
                  <c:v>-7.5236053116653004E-3</c:v>
                </c:pt>
                <c:pt idx="23">
                  <c:v>3.0096685602498001E-2</c:v>
                </c:pt>
                <c:pt idx="24">
                  <c:v>7.5219075557561004E-3</c:v>
                </c:pt>
                <c:pt idx="25">
                  <c:v>-7.5213418073784002E-3</c:v>
                </c:pt>
                <c:pt idx="26">
                  <c:v>6.3936214223926993E-2</c:v>
                </c:pt>
                <c:pt idx="27">
                  <c:v>1.8792753514245E-2</c:v>
                </c:pt>
                <c:pt idx="28">
                  <c:v>4.5094134004734998E-2</c:v>
                </c:pt>
                <c:pt idx="29">
                  <c:v>6.0098411148255003E-2</c:v>
                </c:pt>
                <c:pt idx="30">
                  <c:v>6.3816209317167E-2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2F8-4D53-BBD7-5B5642556F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180384"/>
        <c:axId val="291801664"/>
      </c:lineChart>
      <c:dateAx>
        <c:axId val="288180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801664"/>
        <c:crosses val="autoZero"/>
        <c:auto val="1"/>
        <c:lblOffset val="100"/>
        <c:baseTimeUnit val="days"/>
      </c:dateAx>
      <c:valAx>
        <c:axId val="291801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18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5.6374022850271002E-2</c:v>
                </c:pt>
                <c:pt idx="28">
                  <c:v>3.0055979261373999E-2</c:v>
                </c:pt>
                <c:pt idx="29">
                  <c:v>3.1917689910255002E-2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91-4154-A807-C94B7A012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048312"/>
        <c:axId val="292048640"/>
      </c:lineChart>
      <c:dateAx>
        <c:axId val="292048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48640"/>
        <c:crosses val="autoZero"/>
        <c:auto val="1"/>
        <c:lblOffset val="100"/>
        <c:baseTimeUnit val="days"/>
      </c:dateAx>
      <c:valAx>
        <c:axId val="292048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048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7FFCA-B5DC-47BF-AAB5-F7AF2818B1E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60E443-764A-42CC-8F72-EFC866AF04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3EEADC-D921-4E3F-ABDC-464FC3AB73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653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FD3902-D70C-42B7-8A0D-292D1323F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E7A760-5AA2-4ADF-8C2E-BD84A2CFF0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43553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5B17B8-5A13-40ED-AE20-4852FF642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C08D3-1CB8-4226-81B4-81B429130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973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62DA25-63BF-4498-8370-AB1A5C936E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161869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91567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5401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43024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988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3650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7994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3345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00013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73830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488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7688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0932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1738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1727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5575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@GE_Saudi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0.0395%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864748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054FCA-D2FB-4166-817E-53F0D25A4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76523C-DEC2-4BDC-A3B2-E530A34CEB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733915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567C4C-43FA-4C3E-9B01-67C44F04EF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D0DE1B-E4B9-47F8-A63B-5DDE9996F42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69151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C32B7D-16C5-420B-AE5E-9AB05A73E6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121079-C03A-4C34-8AD7-40B55E697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6869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AA201-0072-4F72-A1B5-495419D52D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E12485-0564-4AB3-A2A1-B7537EED48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1221810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9FADE3-C6BF-43D2-BA2C-7FA1D7ADC7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6685EF-1EEE-45FC-9A47-41A0EA6D0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304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46E877-D71B-41CE-A308-FC6DAF6121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2471500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6647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531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9373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9778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8982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6369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2038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- 2018-01-30 13:55:05</a:t>
                      </a:r>
                      <a:r>
                        <a:rPr lang="en-US" sz="1000"/>
                        <a:t>
#3Dprinting solutions are part of the Kingdom’s #digitalfuture, showcased by .@GE_Digital and .@ObeikanGroup at .@saudiiot https://t.co/dhIq6ojiAc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286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- 2018-01-30 13:49:36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جزء من #المستقبل_الرقمي للمملكة هو حلول تابعة #لطابعة_ثلاثية_الأبعاد التي يتم عرضها في #المعرض_السعودي_لانترنت_الاشياء من @</a:t>
                      </a:r>
                      <a:r>
                        <a:rPr lang="en-US" sz="1000"/>
                        <a:t>GE_Digital </a:t>
                      </a:r>
                      <a:r>
                        <a:rPr lang="ar-AE" sz="1000"/>
                        <a:t>و @</a:t>
                      </a:r>
                      <a:r>
                        <a:rPr lang="en-US" sz="1000"/>
                        <a:t>ObeikanGroup https://t.co/Q9envWGj97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917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- 2018-01-29 13:39:20</a:t>
                      </a:r>
                      <a:r>
                        <a:rPr lang="en-US" sz="1000"/>
                        <a:t>
Thank you Eng. Abdallah Obeikan of @ObeikanGroup for a great presentation  .@saudiiot on the #digitalfuture of the industry! https://t.co/7VS9dew03a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97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- 2018-01-29 13:36:23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نشكر المهندس عبدالله العبيكان على حواره المشوّق في #المعرض_السعودي_لانترنت_الاشياء حول #المستقبل_الرقمي في قطاع الصناعة </a:t>
                      </a:r>
                      <a:r>
                        <a:rPr lang="en-US" sz="1000"/>
                        <a:t>https://t.co/Uc1BfalY93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270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- 2018-01-29 09:11:05</a:t>
                      </a:r>
                      <a:r>
                        <a:rPr lang="en-US" sz="1000"/>
                        <a:t>
RT @AECSaudiArabia: </a:t>
                      </a:r>
                      <a:r>
                        <a:rPr lang="ar-AE" sz="1000"/>
                        <a:t>وقعت #الإلكترونيات_المتقدمة اليوم خلال مشاركتها في #المعرض_السعودي_لانترنت_الاشياء إتفاقية تعاون للحلول التقنية مع @</a:t>
                      </a:r>
                      <a:r>
                        <a:rPr lang="en-US" sz="1000"/>
                        <a:t>Obe…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6516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- 2018-01-28 17:33:33</a:t>
                      </a:r>
                      <a:r>
                        <a:rPr lang="en-US" sz="1000"/>
                        <a:t>
Visit us! @GE_Digital is supporting .@ObeikanGroup at the .@saudiiot event to showcase #digitalindustrial and #3dprinting solutions for the #factoryofthefuture 🏭 https://t.co/3jQftNOaMQ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15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@GE_Saudi - 2018-01-28 17:30:31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تشارك @</a:t>
                      </a:r>
                      <a:r>
                        <a:rPr lang="en-US" sz="1000"/>
                        <a:t>GE_Digital </a:t>
                      </a:r>
                      <a:r>
                        <a:rPr lang="ar-AE" sz="1000"/>
                        <a:t>مع @</a:t>
                      </a:r>
                      <a:r>
                        <a:rPr lang="en-US" sz="1000"/>
                        <a:t>ObeikanGroup </a:t>
                      </a:r>
                      <a:r>
                        <a:rPr lang="ar-AE" sz="1000"/>
                        <a:t>في منتدى @</a:t>
                      </a:r>
                      <a:r>
                        <a:rPr lang="en-US" sz="1000"/>
                        <a:t>saudiiot </a:t>
                      </a:r>
                      <a:r>
                        <a:rPr lang="ar-AE" sz="1000"/>
                        <a:t>لعرض #الحلول_الرقمية و #الطابعة_ثلاثية_الأبعاد لتمكين #مصانع_المستقبل  </a:t>
                      </a:r>
                      <a:r>
                        <a:rPr lang="en-US" sz="1000"/>
                        <a:t>🏭 https://t.co/LypwJf1z9N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074666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8D48EE3-1B58-4FC4-9D48-706F7D2BC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151BB5-8CBA-4786-A2F3-7C16B00D9C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5087632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20180201_143022</Template>
  <TotalTime>0</TotalTime>
  <Words>196</Words>
  <Application>Microsoft Office PowerPoint</Application>
  <PresentationFormat>On-screen Show (4:3)</PresentationFormat>
  <Paragraphs>90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Lato</vt:lpstr>
      <vt:lpstr>Calibri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2018-02-01T14:30:23Z</dcterms:created>
  <dcterms:modified xsi:type="dcterms:W3CDTF">2018-02-01T14:30:42Z</dcterms:modified>
</cp:coreProperties>
</file>