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6405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26265</c:v>
                </c:pt>
                <c:pt idx="1">
                  <c:v>26261</c:v>
                </c:pt>
                <c:pt idx="2">
                  <c:v>26257</c:v>
                </c:pt>
                <c:pt idx="3">
                  <c:v>26259</c:v>
                </c:pt>
                <c:pt idx="4">
                  <c:v>26263</c:v>
                </c:pt>
                <c:pt idx="5">
                  <c:v>26272</c:v>
                </c:pt>
                <c:pt idx="6">
                  <c:v>26272</c:v>
                </c:pt>
                <c:pt idx="7">
                  <c:v>26282</c:v>
                </c:pt>
                <c:pt idx="8">
                  <c:v>26288</c:v>
                </c:pt>
                <c:pt idx="9">
                  <c:v>26288</c:v>
                </c:pt>
                <c:pt idx="10">
                  <c:v>26289</c:v>
                </c:pt>
                <c:pt idx="11">
                  <c:v>26291</c:v>
                </c:pt>
                <c:pt idx="12">
                  <c:v>26291</c:v>
                </c:pt>
                <c:pt idx="13">
                  <c:v>26301</c:v>
                </c:pt>
                <c:pt idx="14">
                  <c:v>26301</c:v>
                </c:pt>
                <c:pt idx="15">
                  <c:v>26310</c:v>
                </c:pt>
                <c:pt idx="16">
                  <c:v>26313</c:v>
                </c:pt>
                <c:pt idx="17">
                  <c:v>26314</c:v>
                </c:pt>
                <c:pt idx="18">
                  <c:v>26318</c:v>
                </c:pt>
                <c:pt idx="19">
                  <c:v>26316</c:v>
                </c:pt>
                <c:pt idx="20">
                  <c:v>26328</c:v>
                </c:pt>
                <c:pt idx="21">
                  <c:v>26330</c:v>
                </c:pt>
                <c:pt idx="22">
                  <c:v>26327</c:v>
                </c:pt>
                <c:pt idx="23">
                  <c:v>26324</c:v>
                </c:pt>
                <c:pt idx="24">
                  <c:v>26333</c:v>
                </c:pt>
                <c:pt idx="25">
                  <c:v>26334</c:v>
                </c:pt>
                <c:pt idx="26">
                  <c:v>26332</c:v>
                </c:pt>
                <c:pt idx="27">
                  <c:v>26338</c:v>
                </c:pt>
                <c:pt idx="28">
                  <c:v>26339</c:v>
                </c:pt>
                <c:pt idx="29">
                  <c:v>26346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81-4C9C-A9E5-D92027F2F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29448"/>
        <c:axId val="305534368"/>
      </c:lineChart>
      <c:dateAx>
        <c:axId val="30552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34368"/>
        <c:crosses val="autoZero"/>
        <c:auto val="1"/>
        <c:lblOffset val="100"/>
        <c:baseTimeUnit val="days"/>
      </c:dateAx>
      <c:valAx>
        <c:axId val="30553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2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1.5231712425269E-2</c:v>
                </c:pt>
                <c:pt idx="1">
                  <c:v>-1.5229392727965E-2</c:v>
                </c:pt>
                <c:pt idx="2">
                  <c:v>-1.5231712425269E-2</c:v>
                </c:pt>
                <c:pt idx="3">
                  <c:v>7.6170164146704003E-3</c:v>
                </c:pt>
                <c:pt idx="4">
                  <c:v>1.5232872538939001E-2</c:v>
                </c:pt>
                <c:pt idx="5">
                  <c:v>3.4268743098655997E-2</c:v>
                </c:pt>
                <c:pt idx="6">
                  <c:v>0</c:v>
                </c:pt>
                <c:pt idx="7">
                  <c:v>3.8063337393422998E-2</c:v>
                </c:pt>
                <c:pt idx="8">
                  <c:v>2.2829312837683999E-2</c:v>
                </c:pt>
                <c:pt idx="9">
                  <c:v>0</c:v>
                </c:pt>
                <c:pt idx="10">
                  <c:v>3.8040170419962999E-3</c:v>
                </c:pt>
                <c:pt idx="11">
                  <c:v>7.6077446840884001E-3</c:v>
                </c:pt>
                <c:pt idx="12">
                  <c:v>0</c:v>
                </c:pt>
                <c:pt idx="13">
                  <c:v>3.8035829751625998E-2</c:v>
                </c:pt>
                <c:pt idx="14">
                  <c:v>0</c:v>
                </c:pt>
                <c:pt idx="15">
                  <c:v>3.4219231207939002E-2</c:v>
                </c:pt>
                <c:pt idx="16">
                  <c:v>1.1402508551881E-2</c:v>
                </c:pt>
                <c:pt idx="17">
                  <c:v>3.8004028427012998E-3</c:v>
                </c:pt>
                <c:pt idx="18">
                  <c:v>1.520103367029E-2</c:v>
                </c:pt>
                <c:pt idx="19">
                  <c:v>-7.5993616536210997E-3</c:v>
                </c:pt>
                <c:pt idx="20">
                  <c:v>4.5599635202918001E-2</c:v>
                </c:pt>
                <c:pt idx="21">
                  <c:v>7.5964752354907E-3</c:v>
                </c:pt>
                <c:pt idx="22">
                  <c:v>-1.1393847322446001E-2</c:v>
                </c:pt>
                <c:pt idx="23">
                  <c:v>-1.1395145667945E-2</c:v>
                </c:pt>
                <c:pt idx="24">
                  <c:v>3.4189332928126002E-2</c:v>
                </c:pt>
                <c:pt idx="25">
                  <c:v>3.7975164242585002E-3</c:v>
                </c:pt>
                <c:pt idx="26">
                  <c:v>-7.5947444368497001E-3</c:v>
                </c:pt>
                <c:pt idx="27">
                  <c:v>2.2785963846271001E-2</c:v>
                </c:pt>
                <c:pt idx="28">
                  <c:v>3.7967955045941E-3</c:v>
                </c:pt>
                <c:pt idx="29">
                  <c:v>2.6576559474543002E-2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AB-4A57-A3DE-36DD1B6DA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085088"/>
        <c:axId val="227083120"/>
      </c:lineChart>
      <c:dateAx>
        <c:axId val="22708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83120"/>
        <c:crosses val="autoZero"/>
        <c:auto val="1"/>
        <c:lblOffset val="100"/>
        <c:baseTimeUnit val="days"/>
      </c:dateAx>
      <c:valAx>
        <c:axId val="22708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8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1.5230552488292E-2</c:v>
                </c:pt>
                <c:pt idx="1">
                  <c:v>3.8076381220728999E-3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1.9035291430312001E-2</c:v>
                </c:pt>
                <c:pt idx="6">
                  <c:v>5.7095006090133998E-3</c:v>
                </c:pt>
                <c:pt idx="7">
                  <c:v>2.7907802767947E-2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1.9965013690294998E-2</c:v>
                </c:pt>
                <c:pt idx="14">
                  <c:v>1.8630470324321999E-2</c:v>
                </c:pt>
                <c:pt idx="15">
                  <c:v>7.6031172780839998E-3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35-4642-966F-68184F6E4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922720"/>
        <c:axId val="309925344"/>
      </c:lineChart>
      <c:dateAx>
        <c:axId val="30992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25344"/>
        <c:crosses val="autoZero"/>
        <c:auto val="1"/>
        <c:lblOffset val="100"/>
        <c:baseTimeUnit val="days"/>
      </c:dateAx>
      <c:valAx>
        <c:axId val="3099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2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96999-4E03-4558-A82B-6F94A7CE99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1B9943-A550-408C-ACF5-FDFEBEF2EB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6FD84-621A-4A17-8B15-0A6808738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7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BBAAE-6A29-40F8-A54C-54B167265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385867-B951-4E86-BB48-028BF6F55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8171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3CF1C-A03B-4854-8C4A-641F54AF3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DB344-1102-4CCD-94E8-16ACE2CAA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34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6EF7C-373E-4AB2-A698-939B74C4E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6705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11964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488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195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241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5733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885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272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9084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005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198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848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5777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486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566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6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277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5CFD2B-EDF4-4DEE-B7BE-3ABF400DC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782D4-9B37-4E3B-A6DE-8C7EEAF99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54679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9890-F28E-4D2E-BF7E-234287D8A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2D50F-8810-441A-A64A-4BEB70088A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93531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E8CEC-A6D0-4D01-BA37-E1F9DC95C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9D770-EAFC-4D59-A356-E3F9EF3D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19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5F228-C70D-42C5-8B98-D2455FAAF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749D4C-11CE-4C72-AA3B-6988D4E53C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4170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3CBAE-DA95-4884-A2CA-AABB2A763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947B3-7FA6-44F7-A959-18B60C71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46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ED58D-AFBD-47D4-9D7F-DD68C94D5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41281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1639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138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494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484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4094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041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611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- 2017-11-28 13:34:09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@GE_Power: VIDEO of major milestone news: Iraqi Ministry of Electricity signing an agreement with GE Power to develop 14 electric substa…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14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13:49:15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بالشراكة مع جامعة الملك فھد للبترول، استضافت #جنرال_إلكتريك ورش عمل للطلاب بھدف إثارة اھتمام وإشراك الشباب السعودي والمھنیین الشباب في النماذج الأولیة للاختراعات واكتساب الخبرة العملیة 2017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https://t.co/EemjVKir9T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9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13:47:41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partnership with @KFUPM, #GE has hosted #GEGarages workshops for students with the aim of sparking interest and engagement of Saudi youth and young professionals in prototyping inventions and gaining hands-on experience #MiskGlobalForum 2017 https://t.co/8jJcLbwli1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5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12:17:49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#جنرال_إلكتريك مذكرة تفاھم مع الغرفة الشرقیة لتنظیم ورش عمل تدريبیة للنساء السعوديات في الصناعة. 
الیوم قمنا بتدريب 85 امرأة في مواضیع حول الصناعة الرقمیة والابتكار 2017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https://t.co/ZWofxta1Ey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7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12:03:14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has signed an MoU with the Asharqia Chamber to organize GE Garages-led training workshops for Saudi women in industry. today we have trained 85 women professionals in topics around #digital, #additive and #innovation #MiskGlobalForum 2017 https://t.co/T3Wdg6XoLa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112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5B0EC51-8A22-45DA-BB68-073E27036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44EC1-9398-4C40-8A35-23D2CFAA0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5016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73A0E-EA49-4DE0-8DB3-1CF5D6C48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7453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4302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1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9515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392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682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200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5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11:43:57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نظمت #جنرال_إلكتريك ورشة عمل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GEGarages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أكثر من ٥٠٠ طالب لتمكین الشباب من خلال التدريب وخلق فرص لوضع مھاراتھم في العمل.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2017# https://t.co/r5h1CB1tOr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93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11:21:15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organized #GEGarages workshop with over 500 students to empower youth through training and creating opportunities to put their skills to work. #MiskGlobalForum 2017 https://t.co/f4owDYXTuM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30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07:12:22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خلال شركائھا وعلاقاتھم .@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تھدف إلى تحديد وتقییم الفرص الاستثمارية التي تتماشى مع أھداف #الرؤية_السعودية_2030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https://t.co/fhefzwBxV1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1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07:11:15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Through its partners and relationships, .@MiskKSA aims to identify and evaluate investment opportunities that align with the goals of #SaudiVision2030 #MiskGlobalForum 2017 https://t.co/nnGcAUvxco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9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17:44:42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@MiskGlobalForum: "Take a step back, take a look at the big picture." @raniarostom, Chief Innovation Officer at @GE_MENAT, offers advice…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72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17:30:50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@Nourah_Zz: #MiskGlobalForum 
#WhatILearnedToday 
Rania ”It’s important to focus on investing in the capacity building to be able to do…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493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19FB9FF-D227-4929-A6F0-5CF37BF70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4B93D-300A-45C5-B2B4-02BA328D3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211446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2606C0-8914-4401-828D-1CA9EE325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3609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33863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826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752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215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145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9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58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13:10:43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Skills Garage is offering an exciting experience for #Saudi youth at #MiskGlobalForum 2017 https://t.co/ee0DDEs9Sc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60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13:10:09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Great to see collaboration at the ‘Future of Work’ skills Garage at #MiskGlobalForum 2017” https://t.co/5h76MQ4nUZ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95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12:08:09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تھدف #جنرال_إلكتريك إلى دعم الشباب السعودي من أجل اكتساب مھارات متقدمة في مجالات الابتكار والتصنیع المضافة والرقمیة والرمزية للمساھمة في تحويل #السعودية في إطار أھداف الرؤية السعودية 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https://t.co/f3kpSBE9IA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74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12:06:24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#MiskGlobalForum 2017, #GE aims to support the Saudi youth to gain advanced skills in the fields of #innovation, additive manufacturing, #digital and coding to contribute to the transformation of #KSA under the goals of #SaudiVision2030 https://t.co/Vf9oBuZFyn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0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كیف يمكن لأجھزة الاستشعار ربط الآلات الأكثر أھمیة في الطاقة والرعاية الصحیة والطیران والتصنیع؟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https://t.co/n0rdkMyNwH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5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11:45:11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can sensors connect our most important machines in energy, healthcare, aviation and manufacturing? #MiskGlobalForum 2017 https://t.co/95wY84hAqm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51987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534B228-1C26-4B36-B214-A0485A319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0A50F-C17D-4A01-94EF-CDA16E7DB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9435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6B426-E46D-4AA5-A406-97EE5B496F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6371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85519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073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525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864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294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930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02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11:38:25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 الى ورشة عمل #جنرال_إلكتريك "مستقبل العمل - بین يديك" للعمل مع التقنیات التي سوف تأخذك إلى العصر الصناعي الرقمي. 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https://t.co/fV9A4u5rZD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34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11:37:04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#GE " The Future of Work - It's in Your Hands "workshop to roll up your sleeves and actually work with the technologies that will take you into the #digital industrial era. #MiskGlobalForum 2017 https://t.co/DN1O7wVRe3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94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10:54:28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كیف يمكن للبیانات والبرمجیات والتحلیل القدرة على تغییر عالمنا؟ انضم الى ورشة عمل #جنرال_إلكتريك لتكتشف الجانب الصناعي من التحول الرقمي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https://t.co/bfuzOL5zFI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35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10:53:23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can data, software, algorithms and analysis have the power to change our world? Join #GE for an interactive, hands-on workshop that explores the industrial side of #digital transformation #MiskGlobalForum 2017 https://t.co/Kv5N30eGoP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1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10:13:09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 الیوم #جنرال_إلكتريك ووحدة التحول الرقمي مذكرة تفاھم تتماشى مع الرؤية السعودية 2030 لتعزيز التنويع الصناعي والابتكار في مجال التحول الصناعي.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https://t.co/OwMDFfpz3l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781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F78482-C3B8-4A18-B2A7-5745BC77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66DC4-544F-42FB-8F13-E06920D90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887246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F25E9-FD52-4779-A4C3-361F25DB3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4100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20811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964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989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310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077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920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6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#GE and #NDU sign an MoU that is in line with #SaudiVision2030 to promote the #digital industrial innovation #MiskGlobalForum 2017 https://t.co/OAvZAZZLEa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51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09:30:41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يحدث_الآن:رانیا رستم تشرح كیف يعمل الذكاء الجماعي في نظام الابتكار البیئي.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https://t.co/5na9cDguCc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3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#HappeningNow: Rania Rostom explains how collective intelligence in innovation ecosystems actually work. #MiskGlobalForum 2017 https://t.co/RMusKrETSH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461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6887BE3-7234-44BE-A6F5-4C74FA0E8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6CBB3-87AF-4AFD-AA34-CD0A8867D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179203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20180201_135437</Template>
  <TotalTime>0</TotalTime>
  <Words>520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Lato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2018-02-01T13:54:38Z</dcterms:created>
  <dcterms:modified xsi:type="dcterms:W3CDTF">2018-02-01T13:55:03Z</dcterms:modified>
</cp:coreProperties>
</file>