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@FADENMEDIA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42979</c:v>
                </c:pt>
                <c:pt idx="1">
                  <c:v>43009</c:v>
                </c:pt>
                <c:pt idx="2">
                  <c:v>43040</c:v>
                </c:pt>
                <c:pt idx="3">
                  <c:v>43070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1">
                  <c:v>188</c:v>
                </c:pt>
                <c:pt idx="2">
                  <c:v>368</c:v>
                </c:pt>
                <c:pt idx="3">
                  <c:v>375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69-4431-A6C6-7082D5C7BA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5001840"/>
        <c:axId val="225002168"/>
      </c:lineChart>
      <c:dateAx>
        <c:axId val="22500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02168"/>
        <c:crosses val="autoZero"/>
        <c:auto val="1"/>
        <c:lblOffset val="100"/>
        <c:baseTimeUnit val="months"/>
      </c:dateAx>
      <c:valAx>
        <c:axId val="22500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0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B1E38-D584-4700-835C-575D18274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3E73E9-866E-40FE-A42D-D3614723F0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369664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154FF-FB85-4441-B9F2-E0672A085D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F67646-0C9E-4377-8124-6F40C5381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5184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20180118_073148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2018-01-18T07:31:49Z</dcterms:created>
  <dcterms:modified xsi:type="dcterms:W3CDTF">2018-01-18T07:31:54Z</dcterms:modified>
</cp:coreProperties>
</file>