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D060A9-975F-4FCD-B99B-7056AF391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7098458"/>
              </p:ext>
            </p:extLst>
          </p:nvPr>
        </p:nvGraphicFramePr>
        <p:xfrm>
          <a:off x="457200" y="1468438"/>
          <a:ext cx="82296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42837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1535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5859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7017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3059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49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- 2017-09-21 18:15:38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 انك طبقت الشروط و الأحكام قبل مشاركتك معنا #فرحتنا_اكبر_عالشاشه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28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- 2017-10-16 15:42:04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 لمشاركتكم فرحة الوطن!
#فرحتنا_اكبر_عالشاشه
#السعودية
#اليوم_الوطني_87
#برج_الشاشة
#شاشه_برج_الملك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57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- 2017-09-21 18:06:51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أحلى احتفال لأغلى وطن، شاركنا احتفالك على الهاشتاق #فرحتنا_اكبر_عالشاشه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15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- 2017-09-21 17:59:21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ومملكتنا بألف خير وأمن وأمان.
وطنا الغالي يستاهل أحلى احتفال. شاركنا فرحتك على الهاشتاق #فرحتنا_اكبر_عالشاشه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0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- 2017-11-26 15:10:48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اتهكرت_الشاشه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1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- 2017-12-20 14:06:26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معلومة تخليك تعيد التفكير في طريقة استغلال متجرك!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Information that will make you double think how to arrange your store!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5646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8D0DDDB-9E21-42EC-A131-379EC914F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DEB7A-7F00-42E7-A97E-D6F4DD481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434564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7FDF0B-BE57-44AB-92FD-E10A23431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82622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61107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00791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4103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00599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2853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40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- 2017-11-26 15:11:38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اتهكرت_الشاشه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5.6555%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2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- 2017-12-26 14:07:04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تفتخر فادن بامتلاك حقوق حصرية للمساحات الإعلانية في جميع أفرع بنده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 takes pride in owning exclusive advertisement spaces across all Panda stores
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41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- 2017-10-17 14:24:55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قرب اليوم اللي كلنا كنا ننتظره! ترقبونا!
#فرحتنا_اكبر_عالشاشه
#السعودية
#اليوم_الوطني_87
#برج_الشاشة
#شاشه_برج_الملك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31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- 2017-12-31 14:50:34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نفتخر بتوقيع عقد شراكتنا الجديدة
مع المراكز العربية عن طريق شركة موجة العصر
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Wave Media)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والذي يحمل في طياته نقله نوعية في عالم الدعاية والإعلان داخل المجمعات التجارية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0006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E0F043A-C57D-4E5C-B2D7-A577F8B42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6F44C-5B68-490B-B69E-BEBB0453E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8625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0EC028-8146-443C-8F9A-AFF6DA4B5E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9603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03575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6193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9584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1586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156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54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- 2017-11-28 19:19:01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أكثر من 98 ٪من حالات  سرطان البروستاتا قابلة للعلاج إذا تم الكشف عنها ومعالجتها في وقت مبكر. 
افحص بدري واتحدى المرض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Over 98% of prostate cancer cases are curable if detected and treated early.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early, and fight for your health.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بعيد_عن_شنبك #موفمبر #اتهكرت_الشاشه #شاشه_برج_طريق_الملك #جدة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Movember ‏@bupaarabia ‏@bhghospital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7.0850%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23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- 2017-12-24 14:13:23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فادن تمنحك المجال لتروي قصتك بإبداع‬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 gives you the chance to share your story creatively to the world‬
‫.‬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فادن‬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فادن_ميديا‬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شاشة_برج_الملك‬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اعلان‬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‫⁦‪#Faden‬⁩ ⁦‪#Media‬⁩ ⁦‪#KSA‬⁩ ⁦‪#advertisement‬⁩‬
‫ ⁦‪#DOOH‬⁩ 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83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- 2017-11-16 07:31:26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مرحبا بإبداع كوكاكولا على شاشتنا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Welcoming the creativity of Coca-Cola on our screen
@cocacolamiddleeast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 #شاشه_برج_الملك
#جدة #اعلان
#دعاية #فكرة
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7.4850%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63418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7B6025-69F0-4AB8-B5AF-495A5762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56994-3634-455D-8FF3-6AE35DFB0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3908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7A90E7-8B45-4C1E-B950-DB8385954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4685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24409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3808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62409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8500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9815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60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- 2017-12-12 13:45:47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مستعد وهيئ نفسك لهذه النوعية من الناس
#السينما_في_السعوديه #جدة #شاشة_برج_الملك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74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- 2017-10-18 14:03:02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وعدناكم و أوفينا بوعدنا! احتفالنا و حبنا للملكة لسى مستمر. ترقبونا على برج الشاشة في جدة و جهزوا كاميراتكم. المشاركات ستعرض على الشاشة يوم 19 اكتوبر!
#فرحتنا_اكبر_عالشاشه
#السعودية
#اليوم_الوطني_87
#برج_الشاشة
#شاشه_برج_الملك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69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- 2017-11-26 20:31:34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افحص بدري و اتحدى المرض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early, and fight for your health.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موفمبر #اتهكرت_الشاشه #شاشه_برج_طريق_الملك #بعيد_عن_شنبك  #جدة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Movember
@bupaarabia
@bhghospital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8.7404%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54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- 2017-10-23 14:51:33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أضخم إطلالة لفلل الرويال قرينز بمدينة الملك عبدالله الاقتصادية على شاشة برج الملك.
‫#برج_الشاشة‬
‫#شاشه_برج_الملك‬
‏#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KAEC
#‫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kaec_saudi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8.9783%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023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3A3A7E9-B5BE-410A-AC7C-0D1301719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77377-FC29-4527-97A2-A4BF896AD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84132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07824C-ED45-4542-9E0C-E224449838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012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70706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7197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4555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47416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8031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72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- 2017-11-14 08:20:12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الشاشة بجدة يعتبر من المعالم الحديثة لأحتوائه على أضخم شاشة ال اي دي في العالم
#عيش_جدة
.
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repost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شاشة_برج_الملك #برج_الشاشة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6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- 2017-10-25 12:19:37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واحتفلت الشاشة.. شكراً لكل من شارك.
#فرحتنا_اكبر_عالشاشه
#السعودية
#اليوم_الوطني_87
#برج_الشاشة
#شاشه_برج_الملك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sebaalrubaish
@goory_3333
@nora_alshmmrii
@s.lloz
@n.r.t.11
@basoooma
@layan.fayad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10.1852%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028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77E5A1F-8FE4-43BD-A573-3B1FDE3E8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2CE57-6DCD-46C2-9175-57B39FC86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52116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339563-0BE2-464F-9261-77AE44B9AD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859703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197880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56970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3327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2925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2901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1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- 2017-11-13 09:43:39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قلب مدينة جدة، يقف المعلم الوطني أكبرشاشة في العالم لعرض ابداعاتكم . شاشة برج طريق الملك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Situated in the heart of Jeddah, stands the National Icon of digital out-of-home campaigns. The King Road Tower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
#شاشه_برج_الملك
#جدة
#اعلان
#دعاية
#فكرة
#ابداع
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
#jeddah
#landmark
#Advertisement
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24769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F2B347D-5EC1-4AC5-9D7B-4CEE77376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AC1D6-6913-4AFC-9921-145F58A74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93778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3A3443-C8C6-4B80-BB4F-F9218A03A3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33798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73764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5231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9743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5780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0364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2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- 2017-11-02 08:33:12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وما زالت الشاشة محتفلة، شاكرين إياكم تفاعلكم
#فرحتنا_اكبر_عالشاشه
#السعودية
#اليوم_الوطني_87
#برج_الشاشة  #جدة #شاشه_برج_الملك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soomabk44
@sebaalrubaish
@mohammad_ali_hd
@mona_aljahni
@mroooh
@maali1212
@elegance_style_
@roody_mh
@atnfsk1403
@lenaalbargan1
@firsan7
@u2zi
@miral_alrehaili
@joojoo5501
@goory_3333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10.3659%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3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- 2017-11-26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نعتذر عن العطل الفني الحالي، وجاري العمل على ذلك.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apologize for the technical difficulties, we are working to solve the issue.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اتهكرت_الشاشه  #برج_الشاشه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10.7969%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2837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A291D9B-0B88-46B1-AC3A-D66CFB079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2D710-7063-48FC-9F5D-B394BCBDE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4620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4360D4-E80B-44CF-B9A3-A00895E612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076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356534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30599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0698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00208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4742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48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- 2017-11-26 15:11:15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اتهكرت_الشاشه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10.7969%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61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- 2017-12-11 07:53:59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ملخص حملة #بعيد_عن_شنبك التوعوية للتشجيع على الفحص المبكر ضد سرطان البروستاتا.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summary of our #Movember campaign that promotes early detection and checkups for prostate cancer.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موفمبر #اتهكرت_الشاشه  #شاشه_برج_طريق_الملك  #جدة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bupaarabia 
@bhghospital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11.1538%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53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- 2017-11-26 17:06:18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نوفمبر هو شهر التوعية بصحة الرجل. بالتعاون مع بوبا و مستشفى د.بخش اطلقنا حملة #بعيد_عن_شنبك للمبادرة بالفحص المبكر والاطمئنان على صحتك.
افحص بدري واتحدى المرض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Movember, and in collaboration with Bupa Arabia and Dr. Bakhsh hospital, we’re aiming to raise awareness and see a positive change for men's health.
Check early, and fight for your health.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جده #موفمبر #اتهكرت_الشاشه  #شاشه_برج_طريق_الملك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Movember
@bupaarabia
@bhghospital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24.6787%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9459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D54EC5D-4D39-45AE-900E-31C83A898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B6F73-AA13-4A7B-AA7B-4A1013D10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55588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20180116_081209</Template>
  <TotalTime>1</TotalTime>
  <Words>449</Words>
  <Application>Microsoft Office PowerPoint</Application>
  <PresentationFormat>On-screen Show (4:3)</PresentationFormat>
  <Paragraphs>182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Lato</vt:lpstr>
      <vt:lpstr>Arial</vt:lpstr>
      <vt:lpstr>Calibri</vt:lpstr>
      <vt:lpstr>quintly_template</vt:lpstr>
      <vt:lpstr>Instagram Posts Table - 1 of 8</vt:lpstr>
      <vt:lpstr>Instagram Posts Table - 2 of 8</vt:lpstr>
      <vt:lpstr>Instagram Posts Table - 3 of 8</vt:lpstr>
      <vt:lpstr>Instagram Posts Table - 4 of 8</vt:lpstr>
      <vt:lpstr>Instagram Posts Table - 5 of 8</vt:lpstr>
      <vt:lpstr>Instagram Posts Table - 6 of 8</vt:lpstr>
      <vt:lpstr>Instagram Posts Table - 7 of 8</vt:lpstr>
      <vt:lpstr>Instagram Posts Table - 8 of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8</dc:title>
  <dc:creator>Administrator</dc:creator>
  <cp:lastModifiedBy>Administrator</cp:lastModifiedBy>
  <cp:revision>1</cp:revision>
  <dcterms:created xsi:type="dcterms:W3CDTF">2018-01-16T08:12:09Z</dcterms:created>
  <dcterms:modified xsi:type="dcterms:W3CDTF">2018-01-16T08:14:04Z</dcterms:modified>
</cp:coreProperties>
</file>