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 Enterprise Forum Saudi)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6892</c:v>
                </c:pt>
                <c:pt idx="1">
                  <c:v>6894</c:v>
                </c:pt>
                <c:pt idx="2">
                  <c:v>6896</c:v>
                </c:pt>
                <c:pt idx="3">
                  <c:v>6897</c:v>
                </c:pt>
                <c:pt idx="4">
                  <c:v>6902</c:v>
                </c:pt>
                <c:pt idx="5">
                  <c:v>6903</c:v>
                </c:pt>
                <c:pt idx="6">
                  <c:v>6908</c:v>
                </c:pt>
                <c:pt idx="7">
                  <c:v>6912</c:v>
                </c:pt>
                <c:pt idx="8">
                  <c:v>6907</c:v>
                </c:pt>
                <c:pt idx="9">
                  <c:v>6907</c:v>
                </c:pt>
                <c:pt idx="10">
                  <c:v>6911</c:v>
                </c:pt>
                <c:pt idx="11">
                  <c:v>6915</c:v>
                </c:pt>
                <c:pt idx="12">
                  <c:v>6916</c:v>
                </c:pt>
                <c:pt idx="13">
                  <c:v>6917</c:v>
                </c:pt>
                <c:pt idx="14">
                  <c:v>6916</c:v>
                </c:pt>
                <c:pt idx="15">
                  <c:v>6915</c:v>
                </c:pt>
                <c:pt idx="16">
                  <c:v>6914</c:v>
                </c:pt>
                <c:pt idx="17">
                  <c:v>6913</c:v>
                </c:pt>
                <c:pt idx="18">
                  <c:v>6917</c:v>
                </c:pt>
                <c:pt idx="19">
                  <c:v>6921</c:v>
                </c:pt>
                <c:pt idx="20">
                  <c:v>6920</c:v>
                </c:pt>
                <c:pt idx="21">
                  <c:v>6920</c:v>
                </c:pt>
                <c:pt idx="22">
                  <c:v>6935</c:v>
                </c:pt>
                <c:pt idx="23">
                  <c:v>6941</c:v>
                </c:pt>
                <c:pt idx="24">
                  <c:v>6941</c:v>
                </c:pt>
                <c:pt idx="25">
                  <c:v>6942</c:v>
                </c:pt>
                <c:pt idx="26">
                  <c:v>6939</c:v>
                </c:pt>
                <c:pt idx="27">
                  <c:v>6941</c:v>
                </c:pt>
                <c:pt idx="28">
                  <c:v>6940</c:v>
                </c:pt>
                <c:pt idx="29">
                  <c:v>6938</c:v>
                </c:pt>
                <c:pt idx="30">
                  <c:v>6939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93-4CA6-9FB2-8175E7C8A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0441624"/>
        <c:axId val="220436704"/>
      </c:lineChart>
      <c:dateAx>
        <c:axId val="220441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436704"/>
        <c:crosses val="autoZero"/>
        <c:auto val="1"/>
        <c:lblOffset val="100"/>
        <c:baseTimeUnit val="days"/>
      </c:dateAx>
      <c:valAx>
        <c:axId val="220436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0441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 Enterprise Forum Saudi)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2.9027576197388001E-2</c:v>
                </c:pt>
                <c:pt idx="1">
                  <c:v>2.9019152640743E-2</c:v>
                </c:pt>
                <c:pt idx="2">
                  <c:v>2.9010733971568999E-2</c:v>
                </c:pt>
                <c:pt idx="3">
                  <c:v>1.4501160092807001E-2</c:v>
                </c:pt>
                <c:pt idx="4">
                  <c:v>7.2495287806292996E-2</c:v>
                </c:pt>
                <c:pt idx="5">
                  <c:v>1.4488554042307001E-2</c:v>
                </c:pt>
                <c:pt idx="6">
                  <c:v>7.2432275822105999E-2</c:v>
                </c:pt>
                <c:pt idx="7">
                  <c:v>5.7903879559931003E-2</c:v>
                </c:pt>
                <c:pt idx="8">
                  <c:v>-7.2337962962963007E-2</c:v>
                </c:pt>
                <c:pt idx="9">
                  <c:v>0</c:v>
                </c:pt>
                <c:pt idx="10">
                  <c:v>5.7912262921674E-2</c:v>
                </c:pt>
                <c:pt idx="11">
                  <c:v>5.7878744031255001E-2</c:v>
                </c:pt>
                <c:pt idx="12">
                  <c:v>1.4461315979754001E-2</c:v>
                </c:pt>
                <c:pt idx="13">
                  <c:v>1.4459224985540999E-2</c:v>
                </c:pt>
                <c:pt idx="14">
                  <c:v>-1.4457134595923E-2</c:v>
                </c:pt>
                <c:pt idx="15">
                  <c:v>-1.4459224985540999E-2</c:v>
                </c:pt>
                <c:pt idx="16">
                  <c:v>-1.4461315979754001E-2</c:v>
                </c:pt>
                <c:pt idx="17">
                  <c:v>-1.4463407578826E-2</c:v>
                </c:pt>
                <c:pt idx="18">
                  <c:v>5.7861999132069998E-2</c:v>
                </c:pt>
                <c:pt idx="19">
                  <c:v>5.7828538383692001E-2</c:v>
                </c:pt>
                <c:pt idx="20">
                  <c:v>-1.4448779078168E-2</c:v>
                </c:pt>
                <c:pt idx="21">
                  <c:v>0</c:v>
                </c:pt>
                <c:pt idx="22">
                  <c:v>0.21676300578034999</c:v>
                </c:pt>
                <c:pt idx="23">
                  <c:v>8.6517664023070998E-2</c:v>
                </c:pt>
                <c:pt idx="24">
                  <c:v>0</c:v>
                </c:pt>
                <c:pt idx="25">
                  <c:v>1.4407145944388E-2</c:v>
                </c:pt>
                <c:pt idx="26">
                  <c:v>-4.3215211754537998E-2</c:v>
                </c:pt>
                <c:pt idx="27">
                  <c:v>2.8822596915982001E-2</c:v>
                </c:pt>
                <c:pt idx="28">
                  <c:v>-1.4407145944388E-2</c:v>
                </c:pt>
                <c:pt idx="29">
                  <c:v>-2.8818443804035001E-2</c:v>
                </c:pt>
                <c:pt idx="30">
                  <c:v>1.4413375612568001E-2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8A-4D1D-A042-95072D195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011032"/>
        <c:axId val="297007424"/>
      </c:lineChart>
      <c:dateAx>
        <c:axId val="29701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07424"/>
        <c:crosses val="autoZero"/>
        <c:auto val="1"/>
        <c:lblOffset val="100"/>
        <c:baseTimeUnit val="days"/>
      </c:dateAx>
      <c:valAx>
        <c:axId val="29700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01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 Enterprise Forum Saudi)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5.8000000000000003E-2</c:v>
                </c:pt>
                <c:pt idx="1">
                  <c:v>5.8000000000000003E-2</c:v>
                </c:pt>
                <c:pt idx="2">
                  <c:v>9.4299999999999995E-2</c:v>
                </c:pt>
                <c:pt idx="3">
                  <c:v>0.28999999999999998</c:v>
                </c:pt>
                <c:pt idx="4">
                  <c:v>0.1265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0.34710000000000002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74-4CD7-8F7D-8F8FAD2596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52632"/>
        <c:axId val="297948368"/>
      </c:lineChart>
      <c:dateAx>
        <c:axId val="29795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48368"/>
        <c:crosses val="autoZero"/>
        <c:auto val="1"/>
        <c:lblOffset val="100"/>
        <c:baseTimeUnit val="days"/>
      </c:dateAx>
      <c:valAx>
        <c:axId val="29794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5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mitefsaudi (MIT Enterprise Forum Saudi)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4</c:v>
                </c:pt>
                <c:pt idx="2">
                  <c:v>6</c:v>
                </c:pt>
                <c:pt idx="3">
                  <c:v>20</c:v>
                </c:pt>
                <c:pt idx="4">
                  <c:v>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95-4C14-8718-DA37860DF2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928496"/>
        <c:axId val="340920952"/>
      </c:lineChart>
      <c:dateAx>
        <c:axId val="340928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20952"/>
        <c:crosses val="autoZero"/>
        <c:auto val="1"/>
        <c:lblOffset val="100"/>
        <c:baseTimeUnit val="days"/>
      </c:dateAx>
      <c:valAx>
        <c:axId val="34092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928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580C7-D284-402A-B701-4A1BF5C867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6256B-3659-4B03-8D91-0C2BB4B934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2806D-C275-46BB-83E9-B54EF248DD2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146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76DC9-5164-4217-817B-B71783AE0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772A3C-9AEC-42CD-9978-3119EA56EB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75215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22470-A16F-4AAC-B763-663B28FF87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AE2D01-71BF-4187-AE44-1DD779ADB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9483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0BCAC5-9501-4D08-AEDA-2B07D63D6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288153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844711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394661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2180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894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9163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89034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617455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695483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344351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192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4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mitefsaudi (MIT Enterprise Forum Saudi)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46631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9415A5-BC21-4927-8EB5-B93BA9BCB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708A2-1F8E-4D56-A498-A583D1087F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54030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B8B72-4C19-4CCE-8C3F-081ED79A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8BC07F-0CE0-4CF6-B515-818DADA167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85711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66E60C-19DE-47AF-B47C-AE9E1F00D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B09C06-1764-478A-AB7A-69BCE578B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757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425B-13AD-4F5B-AF56-5EFCB7B7D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5DCB04-28CE-484C-8ABF-EB03E79412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22118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4E793-456D-4A42-B193-060B4D59E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DDC51-A2A2-4009-ACF3-C9C1CCB26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293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8AAAB-4162-4C92-ADC0-142424A84E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0601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10932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18476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72258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342946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6603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031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- 2017-12-17 11:28:18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Welcome Strategic partners Zain &amp; Dulani Business Center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بالشركاء الاستراتيجيين زين و مركز دلني للأعمال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اصنع_بكرة #باب_رزق_جميل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zainksa @saudidbc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44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21:03:30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is over!
Stick around to know the results
#create_tomorrow #MITSaudi #MITEF2017 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67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21:00:59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انتهى التسجيل!
انتظرونا لمعرفة النتائج #اصنع_بكرة #السعودية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MITSaudi #MITEF2017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61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3271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4F68FE1-0D5E-4624-9E80-F85DDC3E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2CF15A-89E6-4955-9062-6CF328813D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551372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1BDDF-178D-434E-BD84-603222660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66333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510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1180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18694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09264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8053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760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82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3850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488290E-9FBC-4BFA-8059-F7B1A8987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7D239-D47A-4F6F-AFE2-3D4DB3FF86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89679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1D5BCD-3AF5-4C9C-9C0F-2C8F41086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7484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59000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63519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91932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54955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3551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428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23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0840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18E2A09-AB51-43BE-963F-3A09FB3A9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9E9B9-6D11-4C49-A3AD-1165FEC7A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72222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15394-6261-4649-AD2B-D29031587F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165740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799066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2137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62685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54695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8555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257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33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316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FC1F0E3-AC3E-484D-92A7-C88DC001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00069-EAFD-4690-BADF-F1960A7F9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83351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1BDD7-21E4-4F77-B793-06433C7FEA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67050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2976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06629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2910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60689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64092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781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60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- 2017-12-05 09:15:19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Registration will close soon!
Don’t miss the chance and apply now to MIT Enterprise Forum (MITEF) Saudi Arabia! 
Your road to success is a click away! 
Visit our website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6186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86598E0-9417-4ABC-9E46-72A09BCC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80213-1DE2-4168-BAA4-E45A159D1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783551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A2BD4F-A068-49FB-9B10-6E71E5271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16454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219288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8335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8038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084049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9527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163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- 2017-12-04 20:37:49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٢٤ ساعة فقط!!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بالتسجیل قبل انتهاء اليوم والمشاركة في مسابقة منتدى  إم آي تي للشركات الناشئة في السعودیة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hours left!
Apply before the end of today to MIT Enterprise Forum (MITEF) Saudi Arabia! 
Visit our website now to register (Link in the bio)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MITEFSaudi##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39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20:43:40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یومان فقط للمشاركة في مسابقة منتدى  إم آي تي للشركات الناشئة في السعودیة! 
سارع بالتسجیل الآن ولا تفوت الفرصة
تقدم الآن من خلال الرابط الموجود في البايو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days left!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and apply now to MIT Enterprise Forum (MITEF) Saudi Arabia!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our website now to register (Link in the bio)
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44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12:45:08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Registration will close soon!
Don’t miss the chance and apply now to MIT Enterprise Forum (MITEF) Saudi Arabia! 
Your road to success is a click away! 
Visit our website to register (Link in the bio)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56538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077F319-4782-409C-9069-B5CC4F70F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EA9D3-02DA-4AAF-9E3E-4C8D168EC2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3300300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9263CD-E989-4341-8EB2-19A49072D2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99724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6608573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884881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773577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69366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9826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13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12:43:45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باقي القليل على انتهاء التسجيل في مسابقة منتدى إم آي تي للشركات الناشئة في السعودیة تقدم الآن! ‎زوروا موقعنا الآن للاشتراك (الرابط في البايو)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2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- 2017-12-03 05:23:12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تبقى ثلاثة أیام فقط للمشاركة في مسابقة منتدى إم آي تي للشركات الناشئة في السعودیة!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سارع بالتسجیل الآن من خلال الرابط التالي: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http://www.mitefsaudi.org/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 left!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and apply now to MIT Enterprise Forum (MITEF) Saudi Arabia!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Visit our website now to register http://www.mitefsaudi.org/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#MITEFSaudi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باب_رزق_جمیل #مجتمع_جمیل #اصنع_بكرة #الریادة_اسلوبي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Create_Tomorrow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374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- 2017-12-02 13:48:16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اجير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ajeer_app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احد المشاركين في مسابقة منتدى إم آي تي للشركات الناشئة في السعودیة العام الماضي، قدر يكبر مشروعه!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 كمان تقدر! مهما كانت فكرتك #اصنع_بكرة وسجل الآن.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انضموا الآن و شاركونا في رحلةمنتدى إم آي تي للشركات الناشئة في السعودیة لعام2017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زوروا موقعنا الآن للاشتراك /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http://www.mitefsaudi.org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Ajeer @ajeer_app was one of the participants in MIT Enterprise Forum (MITEF) Saudi Arabia last year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Whatever your idea is, #Create_tomorrow and register Now! Visit our website to register http://www.mitefsaudi.org/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107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58D11FA-3A75-4477-8A28-D5BD1565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E2253-D2DB-4EF3-89EE-1E596D4CA5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013035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442CD8-E983-4876-8741-042F4E9B72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813203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564772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3100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90088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7026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42864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32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- 2017-12-01 17:10:15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‏Make your dreams come true!
‏Apply now to MIT Enterprise Forum (MITEF) Saudi Arabia and don't miss the chance! 
Your road to success is a click away! 
Visit our website to register (link in the bio)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‏MITEFSaudi#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2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 (MIT Enterprise Forum Saudi) - 2017-12-01 16:50:31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 الوقت تكبر حلمك! 
تقدم الآن في مسابقة منتدى إم آي تي للشركات الناشئة في السعودیة لاتفوت الفرصة!! زوروا موقعنا الآن للاشتراك (الرابط في البايو)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MITEFSaudi#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باب_رزق_جميل #مجتمع_جميل #اصنع_بكرة #الريادة_اسلوبي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683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77E58F2-79B4-4F27-ACA3-A4560C617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1FD22-4694-42D7-BC93-6AEFB2AD2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290316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285E3-48F1-4811-A38D-18467566A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ABC815-3ECB-435A-A9A5-E765BF8B19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0290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D715C-DCAB-4705-B117-160C2B0A3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7E5C1-4934-4C43-B28E-1BBF299E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4367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20180110_093636</Template>
  <TotalTime>0</TotalTime>
  <Words>498</Words>
  <Application>Microsoft Office PowerPoint</Application>
  <PresentationFormat>On-screen Show (4:3)</PresentationFormat>
  <Paragraphs>214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Lato</vt:lpstr>
      <vt:lpstr>Arial</vt:lpstr>
      <vt:lpstr>Calibri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2018-01-10T09:36:36Z</dcterms:created>
  <dcterms:modified xsi:type="dcterms:W3CDTF">2018-01-10T09:37:03Z</dcterms:modified>
</cp:coreProperties>
</file>