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@mitefsaudi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10046</c:v>
                </c:pt>
                <c:pt idx="1">
                  <c:v>10052</c:v>
                </c:pt>
                <c:pt idx="2">
                  <c:v>10067</c:v>
                </c:pt>
                <c:pt idx="3">
                  <c:v>10077</c:v>
                </c:pt>
                <c:pt idx="4">
                  <c:v>10084</c:v>
                </c:pt>
                <c:pt idx="5">
                  <c:v>10096</c:v>
                </c:pt>
                <c:pt idx="6">
                  <c:v>10111</c:v>
                </c:pt>
                <c:pt idx="7">
                  <c:v>10111</c:v>
                </c:pt>
                <c:pt idx="8">
                  <c:v>10117</c:v>
                </c:pt>
                <c:pt idx="9">
                  <c:v>10119</c:v>
                </c:pt>
                <c:pt idx="10">
                  <c:v>10119</c:v>
                </c:pt>
                <c:pt idx="11">
                  <c:v>10129</c:v>
                </c:pt>
                <c:pt idx="12">
                  <c:v>10130</c:v>
                </c:pt>
                <c:pt idx="13">
                  <c:v>10132</c:v>
                </c:pt>
                <c:pt idx="14">
                  <c:v>10132</c:v>
                </c:pt>
                <c:pt idx="15">
                  <c:v>10136</c:v>
                </c:pt>
                <c:pt idx="16">
                  <c:v>10149</c:v>
                </c:pt>
                <c:pt idx="17">
                  <c:v>10155</c:v>
                </c:pt>
                <c:pt idx="18">
                  <c:v>10158</c:v>
                </c:pt>
                <c:pt idx="19">
                  <c:v>10161</c:v>
                </c:pt>
                <c:pt idx="20">
                  <c:v>10163</c:v>
                </c:pt>
                <c:pt idx="21">
                  <c:v>10166</c:v>
                </c:pt>
                <c:pt idx="22">
                  <c:v>10170</c:v>
                </c:pt>
                <c:pt idx="23">
                  <c:v>10172</c:v>
                </c:pt>
                <c:pt idx="24">
                  <c:v>10169</c:v>
                </c:pt>
                <c:pt idx="25">
                  <c:v>10171</c:v>
                </c:pt>
                <c:pt idx="26">
                  <c:v>10169</c:v>
                </c:pt>
                <c:pt idx="27">
                  <c:v>10172</c:v>
                </c:pt>
                <c:pt idx="28">
                  <c:v>10175</c:v>
                </c:pt>
                <c:pt idx="29">
                  <c:v>10177</c:v>
                </c:pt>
                <c:pt idx="30">
                  <c:v>10180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D4B-4117-869C-337F2D0C2F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1998312"/>
        <c:axId val="222002904"/>
      </c:lineChart>
      <c:dateAx>
        <c:axId val="221998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002904"/>
        <c:crosses val="autoZero"/>
        <c:auto val="1"/>
        <c:lblOffset val="100"/>
        <c:baseTimeUnit val="days"/>
      </c:dateAx>
      <c:valAx>
        <c:axId val="222002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998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@mitefsaudi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0.16950842556585999</c:v>
                </c:pt>
                <c:pt idx="1">
                  <c:v>5.9725263786582002E-2</c:v>
                </c:pt>
                <c:pt idx="2">
                  <c:v>0.14922403501791001</c:v>
                </c:pt>
                <c:pt idx="3">
                  <c:v>9.9334459123869998E-2</c:v>
                </c:pt>
                <c:pt idx="4">
                  <c:v>6.9465118586880995E-2</c:v>
                </c:pt>
                <c:pt idx="5">
                  <c:v>0.11900039666799</c:v>
                </c:pt>
                <c:pt idx="6">
                  <c:v>0.14857369255151001</c:v>
                </c:pt>
                <c:pt idx="7">
                  <c:v>0</c:v>
                </c:pt>
                <c:pt idx="8">
                  <c:v>5.9341311442982998E-2</c:v>
                </c:pt>
                <c:pt idx="9">
                  <c:v>1.9768706138183E-2</c:v>
                </c:pt>
                <c:pt idx="10">
                  <c:v>0</c:v>
                </c:pt>
                <c:pt idx="11">
                  <c:v>9.8823994465856005E-2</c:v>
                </c:pt>
                <c:pt idx="12">
                  <c:v>9.8726429065061003E-3</c:v>
                </c:pt>
                <c:pt idx="13">
                  <c:v>1.9743336623889E-2</c:v>
                </c:pt>
                <c:pt idx="14">
                  <c:v>0</c:v>
                </c:pt>
                <c:pt idx="15">
                  <c:v>3.9478878799842E-2</c:v>
                </c:pt>
                <c:pt idx="16">
                  <c:v>0.12825572217837</c:v>
                </c:pt>
                <c:pt idx="17">
                  <c:v>5.9119125036949001E-2</c:v>
                </c:pt>
                <c:pt idx="18">
                  <c:v>2.9542097488922E-2</c:v>
                </c:pt>
                <c:pt idx="19">
                  <c:v>2.9533372711164001E-2</c:v>
                </c:pt>
                <c:pt idx="20">
                  <c:v>1.9683102056883998E-2</c:v>
                </c:pt>
                <c:pt idx="21">
                  <c:v>2.9518842861360001E-2</c:v>
                </c:pt>
                <c:pt idx="22">
                  <c:v>3.9346842415895998E-2</c:v>
                </c:pt>
                <c:pt idx="23">
                  <c:v>1.9665683382497998E-2</c:v>
                </c:pt>
                <c:pt idx="24">
                  <c:v>-2.9492725127801999E-2</c:v>
                </c:pt>
                <c:pt idx="25">
                  <c:v>1.9667617268168E-2</c:v>
                </c:pt>
                <c:pt idx="26">
                  <c:v>-1.9663749877102E-2</c:v>
                </c:pt>
                <c:pt idx="27">
                  <c:v>2.9501425902252E-2</c:v>
                </c:pt>
                <c:pt idx="28">
                  <c:v>2.9492725127801999E-2</c:v>
                </c:pt>
                <c:pt idx="29">
                  <c:v>1.9656019656019999E-2</c:v>
                </c:pt>
                <c:pt idx="30">
                  <c:v>2.9478235236316999E-2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642-4F4C-A8C3-2E96A680DD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4121936"/>
        <c:axId val="164119640"/>
      </c:lineChart>
      <c:dateAx>
        <c:axId val="164121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119640"/>
        <c:crosses val="autoZero"/>
        <c:auto val="1"/>
        <c:lblOffset val="100"/>
        <c:baseTimeUnit val="days"/>
      </c:dateAx>
      <c:valAx>
        <c:axId val="164119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121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@mitefsaudi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6.9741954767361003E-2</c:v>
                </c:pt>
                <c:pt idx="1">
                  <c:v>0.20897601751417999</c:v>
                </c:pt>
                <c:pt idx="2">
                  <c:v>0.10935480664081999</c:v>
                </c:pt>
                <c:pt idx="3">
                  <c:v>5.4606830818109998E-2</c:v>
                </c:pt>
                <c:pt idx="4">
                  <c:v>0.18353174603174999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7.8879905344114001E-2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496-4FC4-B925-D3FCF154BB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164960"/>
        <c:axId val="290164304"/>
      </c:lineChart>
      <c:dateAx>
        <c:axId val="290164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164304"/>
        <c:crosses val="autoZero"/>
        <c:auto val="1"/>
        <c:lblOffset val="100"/>
        <c:baseTimeUnit val="days"/>
      </c:dateAx>
      <c:valAx>
        <c:axId val="290164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164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FF2A5-14D3-4F31-8C7F-3DC97670AF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5F173A-5195-473D-BAAA-9CF6027484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29B1C6-8FDB-4A98-94C4-FE45BE7EDB3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38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3503E-9584-4C18-BA4B-6A6FF9AAD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63D830-D99E-406B-BCE1-6E18231D14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5928449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B05574-AE71-4DAA-BAF1-0FA86506E1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E91A5E-FDE1-410C-9878-82441473D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64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6F028E-F3D9-475F-9CCF-8DB6EDC8AA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876432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7917341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97745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51535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26117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26191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76256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23786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02688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68811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52929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07987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70604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19822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9541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822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@mitefsaudi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09557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DEB383A-E0E8-4468-9A4E-82E8A7351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981008-92D7-4500-9797-C3D55DA69B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717782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F061F-B520-47C1-9586-9B8431D81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D91A0C-009C-4676-8377-6624FB270C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849050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B6DD48-3B4C-41A2-B036-823777E854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23E98C-1AB5-4C17-88B8-71A6733C5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3819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15EF0-6B8D-4313-9CB4-6B513C612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DC56C7-BBD6-4E1A-8105-BE6EDB8EB7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221094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D79F51-D702-44C9-9B94-7962D54219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298C2D-94E5-4B01-8CCA-8EA334E69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2610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B87C4E-2BA5-4C37-8580-5DFE9DC380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456112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5106432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09677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15926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02165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57965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2181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362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@mitefsaudi - 2017-12-24 11:12:23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@AramcoEC: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لكل أصحاب الأفكار والمشاريع إغتنموا الفرصة لحضور برنامج #لتبدأ الذي سيقام في  #الظهران #الرياض و #جدة للتسجيل يرجى زيارة الرا…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696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@mitefsaudi - 2017-12-17 11:25:32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Welcome Strategic Partners Zain &amp;amp; Dulani Business Center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أهلاً بالشركاء الاستراتيجيين زين و مركز دلني للأعمال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MITEFSaudi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اصنع_بكرة #باب_رزق_جميل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zainksa @saudidbc https://t.co/LOIjuorEcF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0.0788%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031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@mitefsaudi - 2017-12-05 21:06:21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انتهى التسجيل!
انتظرونا لمعرفة النتائج #اصنع_بكرة #السعودية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MITSaudi #MITEF2017 https://t.co/xPcUfOvB5s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0.2876%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637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@mitefsaudi - 2017-12-05 21:05:35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Registration is over!
Stick around to know the results
#create_tomorrow #MITSaudi #MITEF2017 #KSA https://t.co/naTz6AxJSR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0.0793%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313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@mitefsaudi - 2017-12-04 20:37:06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24 hours left!
Apply before the end of today to MIT Enterprise Forum (MITEF) Saudi Arabia! 
Visit our website now to register 
https://t.co/pVyxnW6W2R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#MITEFSaudi ##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باب_رزق_جمیل #مجتمع_جمیل #اصنع_بكرة #الریادة_اسلوبي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Create_Tomorrow https://t.co/P9PtJb8ys0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77227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53243FD-6425-4CB9-8CC1-A0A875BAE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8ACA41-7BA6-41F9-AADD-0F38F8108C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4209849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84712B-7632-429B-B1EE-1EA6D76934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82007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554186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76608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55864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63788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93929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81409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8778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@mitefsaudi - 2017-12-04 20:35:53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تبقى ٢٤ ساعة فقط!!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سارع بالتسجیل قبل انتهاء اليوم والمشاركة في مسابقة منتدى إم آي تي للشركات الناشئة في السعودیة من خلال الرابط التالي: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https://t.co/PmlZWCYgRA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باب_رزق_جمیل #مجتمع_جمیل #اصنع_بكرة #الریادة_اسلوبي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Create_Tomorrow https://t.co/itefareP1e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0139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@mitefsaudi - 2017-12-03 20:40:15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تبقى یومان فقط للمشاركة في مسابقة منتدى  إم آي تي للشركات الناشئة في السعودیة! 
تقدم الآن: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https://t.co/pVyxnW6W2R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days left!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Don’t miss the chance and apply now to MIT Enterprise Forum (MITEF) Saudi Arabia! 
Register Now: https://t.co/pVyxnW6W2R 
#MITEFSaudi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اصنع_بكرة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https://t.co/d93LQhsxqw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0.1788%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197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@mitefsaudi - 2017-12-03 12:54:29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Registration will close soon!
Don’t miss the chance and apply now to MIT Enterprise Forum (MITEF) Saudi Arabia! 
Your road to success is a click away! 
Visit our website to register 
https://t.co/pVyxnW6W2R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#MITEFSaudi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باب_رزق_جميل #مجتمع_جميل #اصنع_بكرة #الريادة_اسلوبي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https://t.co/KZYHAlytg1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292776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8FA6DD4-B9C2-4617-8E09-620C33075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DA0105-63B8-4CD2-B8AF-3BB660FAE2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002696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F7B1A1-F988-4253-9569-3531599B42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236726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0828904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21167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95979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0906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94701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4563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80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@mitefsaudi - 2017-12-03 12:51:31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باقي القليل على انتهاء التسجيل في مسابقة منتدى إم آي تي للشركات الناشئة في السعودیة تقدم الآن! 
زوروا موقعنا الآن للاشتراك
 /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https://t.co/L0GvhLYAtw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#MITEFSaudi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باب_رزق_جميل #مجتمع_جميل #اصنع_بكرة #الريادة_اسلوبي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https://t.co/naiZN7dRKw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0.1192%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0347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@mitefsaudi - 2017-12-03 05:32:54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تبقى٣ أیام فقط للمشاركة في مسابقة منتدى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للشركات الناشئة في السعودیة!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سارع بالتسجیل الآن: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https://t.co/pVyxnW6W2R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 left!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Don’t miss the chance and apply now to MIT Enterprise Forum (MITEF) Saudi Arabia!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 our website now to register https://t.co/pVyxnW6W2R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اصنع_بكرة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https://t.co/cUO8R3Fd31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0.1093%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896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@mitefsaudi - 2017-12-02 13:50:48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اجير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ajeer_app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احد المشاركين في مسابقة منتدى إم آي تي للشركات الناشئة في السعودیة العام الماضي، قدر يكبر مشروعه!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وانت كمان تقدر! مهما كانت فكرتك #اصنع_بكرة وسجل الآن.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MITEFSaudi#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باب_رزق_جميل #مجتمع_جميل #اصنع_بكرة 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زوروا موقعنا الآن للاشتراك /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https://t.co/L0GvhLYAtw https://t.co/6mSfwSmqQL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0.2089%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1135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9CAFBBD-F5D9-4DE5-9568-90F1CAF9C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F60809-762A-4025-AFE0-F6225C0C4F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8486463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6F7352-8952-4005-AD90-8598FC50E8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315016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2499998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17497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00755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81755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02807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08755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784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@mitefsaudi - 2017-12-01 16:54:56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صار الوقت تكبر حلمك! 
تقدم الآن في مسابقة منتدى إم آي تي للشركات الناشئة في السعودیة لاتفوت الفرصة!! 
زوروا موقعنا الآن للاشتراك 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Make your dreams come true!
Apply now to MITEF  and don't miss the chance! 
Visit our website to register
 https://t.co/pVyxnW6W2R https://t.co/HgNOfhqzgp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07131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5DD9324-13BE-4D5B-86DC-DE70B30A3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A6E051-C6BE-4E3A-8A9A-BB15D1062F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4839118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20180110_091803</Template>
  <TotalTime>0</TotalTime>
  <Words>302</Words>
  <Application>Microsoft Office PowerPoint</Application>
  <PresentationFormat>On-screen Show (4:3)</PresentationFormat>
  <Paragraphs>160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Lato</vt:lpstr>
      <vt:lpstr>Calibri</vt:lpstr>
      <vt:lpstr>quintly_template</vt:lpstr>
      <vt:lpstr>Overview</vt:lpstr>
      <vt:lpstr>Twitter Followers Total</vt:lpstr>
      <vt:lpstr>Twitter Key Metrics Table</vt:lpstr>
      <vt:lpstr>Twitter Followers Change Rate</vt:lpstr>
      <vt:lpstr>Twitter Interaction Rate</vt:lpstr>
      <vt:lpstr>Twitter Own and Retweeted Tweets Table - 1 of 4</vt:lpstr>
      <vt:lpstr>Twitter Own and Retweeted Tweets Table - 2 of 4</vt:lpstr>
      <vt:lpstr>Twitter Own and Retweeted Tweets Table - 3 of 4</vt:lpstr>
      <vt:lpstr>Twitter Own and Retweeted Tweets Table - 4 of 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2018-01-10T09:18:04Z</dcterms:created>
  <dcterms:modified xsi:type="dcterms:W3CDTF">2018-01-10T09:18:26Z</dcterms:modified>
</cp:coreProperties>
</file>