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23629</c:v>
                </c:pt>
                <c:pt idx="1">
                  <c:v>23635</c:v>
                </c:pt>
                <c:pt idx="2">
                  <c:v>23632</c:v>
                </c:pt>
                <c:pt idx="3">
                  <c:v>23635</c:v>
                </c:pt>
                <c:pt idx="4">
                  <c:v>23637</c:v>
                </c:pt>
                <c:pt idx="5">
                  <c:v>23635</c:v>
                </c:pt>
                <c:pt idx="6">
                  <c:v>23635</c:v>
                </c:pt>
                <c:pt idx="7">
                  <c:v>23633</c:v>
                </c:pt>
                <c:pt idx="8">
                  <c:v>23625</c:v>
                </c:pt>
                <c:pt idx="9">
                  <c:v>23622</c:v>
                </c:pt>
                <c:pt idx="10">
                  <c:v>23620</c:v>
                </c:pt>
                <c:pt idx="11">
                  <c:v>23618</c:v>
                </c:pt>
                <c:pt idx="12">
                  <c:v>23616</c:v>
                </c:pt>
                <c:pt idx="13">
                  <c:v>23617</c:v>
                </c:pt>
                <c:pt idx="14">
                  <c:v>23614</c:v>
                </c:pt>
                <c:pt idx="15">
                  <c:v>23613</c:v>
                </c:pt>
                <c:pt idx="16">
                  <c:v>23605</c:v>
                </c:pt>
                <c:pt idx="17">
                  <c:v>23606</c:v>
                </c:pt>
                <c:pt idx="18">
                  <c:v>23603</c:v>
                </c:pt>
                <c:pt idx="19">
                  <c:v>23604</c:v>
                </c:pt>
                <c:pt idx="20">
                  <c:v>23601</c:v>
                </c:pt>
                <c:pt idx="21">
                  <c:v>23597</c:v>
                </c:pt>
                <c:pt idx="22">
                  <c:v>23598</c:v>
                </c:pt>
                <c:pt idx="23">
                  <c:v>23599</c:v>
                </c:pt>
                <c:pt idx="24">
                  <c:v>23596</c:v>
                </c:pt>
                <c:pt idx="25">
                  <c:v>23597</c:v>
                </c:pt>
                <c:pt idx="26">
                  <c:v>23599</c:v>
                </c:pt>
                <c:pt idx="27">
                  <c:v>23601</c:v>
                </c:pt>
                <c:pt idx="28">
                  <c:v>23600</c:v>
                </c:pt>
                <c:pt idx="29">
                  <c:v>23598</c:v>
                </c:pt>
                <c:pt idx="30">
                  <c:v>23598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FF-4DE9-A963-7CDF62841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465608"/>
        <c:axId val="211464296"/>
      </c:lineChart>
      <c:dateAx>
        <c:axId val="211465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464296"/>
        <c:crosses val="autoZero"/>
        <c:auto val="1"/>
        <c:lblOffset val="100"/>
        <c:baseTimeUnit val="days"/>
      </c:dateAx>
      <c:valAx>
        <c:axId val="21146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46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1.4104571291556E-3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DF-4722-A8EC-4F0941F4F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77768"/>
        <c:axId val="211462328"/>
      </c:lineChart>
      <c:dateAx>
        <c:axId val="287277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462328"/>
        <c:crosses val="autoZero"/>
        <c:auto val="1"/>
        <c:lblOffset val="100"/>
        <c:baseTimeUnit val="days"/>
      </c:dateAx>
      <c:valAx>
        <c:axId val="21146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7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2.5398975574652E-2</c:v>
                </c:pt>
                <c:pt idx="1">
                  <c:v>2.5392526133141E-2</c:v>
                </c:pt>
                <c:pt idx="2">
                  <c:v>-1.2693039983076001E-2</c:v>
                </c:pt>
                <c:pt idx="3">
                  <c:v>1.2694651320243999E-2</c:v>
                </c:pt>
                <c:pt idx="4">
                  <c:v>8.4620266553839998E-3</c:v>
                </c:pt>
                <c:pt idx="5">
                  <c:v>-8.4613106570208003E-3</c:v>
                </c:pt>
                <c:pt idx="6">
                  <c:v>0</c:v>
                </c:pt>
                <c:pt idx="7">
                  <c:v>-8.4620266553839998E-3</c:v>
                </c:pt>
                <c:pt idx="8">
                  <c:v>-3.3850971099733E-2</c:v>
                </c:pt>
                <c:pt idx="9">
                  <c:v>-1.2698412698413E-2</c:v>
                </c:pt>
                <c:pt idx="10">
                  <c:v>-8.4666836000339002E-3</c:v>
                </c:pt>
                <c:pt idx="11">
                  <c:v>-8.4674005080439992E-3</c:v>
                </c:pt>
                <c:pt idx="12">
                  <c:v>-8.4681175374713997E-3</c:v>
                </c:pt>
                <c:pt idx="13">
                  <c:v>4.2344173441733997E-3</c:v>
                </c:pt>
                <c:pt idx="14">
                  <c:v>-1.2702714146589E-2</c:v>
                </c:pt>
                <c:pt idx="15">
                  <c:v>-4.2347759803505998E-3</c:v>
                </c:pt>
                <c:pt idx="16">
                  <c:v>-3.3879642569771003E-2</c:v>
                </c:pt>
                <c:pt idx="17">
                  <c:v>4.2363905952129003E-3</c:v>
                </c:pt>
                <c:pt idx="18">
                  <c:v>-1.2708633398288999E-2</c:v>
                </c:pt>
                <c:pt idx="19">
                  <c:v>4.2367495657331996E-3</c:v>
                </c:pt>
                <c:pt idx="20">
                  <c:v>-1.2709710218607E-2</c:v>
                </c:pt>
                <c:pt idx="21">
                  <c:v>-1.6948434388372999E-2</c:v>
                </c:pt>
                <c:pt idx="22">
                  <c:v>4.2378268423951997E-3</c:v>
                </c:pt>
                <c:pt idx="23">
                  <c:v>4.2376472582422E-3</c:v>
                </c:pt>
                <c:pt idx="24">
                  <c:v>-1.2712403067927E-2</c:v>
                </c:pt>
                <c:pt idx="25">
                  <c:v>4.2380064417698003E-3</c:v>
                </c:pt>
                <c:pt idx="26">
                  <c:v>8.4756536847903994E-3</c:v>
                </c:pt>
                <c:pt idx="27">
                  <c:v>8.4749353786177008E-3</c:v>
                </c:pt>
                <c:pt idx="28">
                  <c:v>-4.2371085970933E-3</c:v>
                </c:pt>
                <c:pt idx="29">
                  <c:v>-8.4745762711864007E-3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4D-40E0-B041-785A5D606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758296"/>
        <c:axId val="292762560"/>
      </c:lineChart>
      <c:dateAx>
        <c:axId val="292758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62560"/>
        <c:crosses val="autoZero"/>
        <c:auto val="1"/>
        <c:lblOffset val="100"/>
        <c:baseTimeUnit val="days"/>
      </c:dateAx>
      <c:valAx>
        <c:axId val="29276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5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1F-470C-8CC7-2451EDD3F3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4159992"/>
        <c:axId val="324155400"/>
      </c:radarChart>
      <c:catAx>
        <c:axId val="324159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155400"/>
        <c:crosses val="autoZero"/>
        <c:auto val="1"/>
        <c:lblAlgn val="ctr"/>
        <c:lblOffset val="100"/>
        <c:noMultiLvlLbl val="0"/>
      </c:catAx>
      <c:valAx>
        <c:axId val="324155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15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ED51A-604B-42D8-B3EC-114CF39A59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930D03-2FAB-478D-BAEE-5C4DA92E8C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F30FE-5B5B-4F8A-9D01-75E95B06D8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37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B00D9-E142-4669-ADE2-73E3D9BB2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441F50-F444-4394-AA91-B501C3E4FB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36631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AA325-747D-4160-A014-A620FC50BD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8C11C-B8BF-452B-9E16-59403C36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629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2FFD17-EC4C-4A85-83B2-223C231C3A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170520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545284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99860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83203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09277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21452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12774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47077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02800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90544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626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64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 Enterprise Forum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5937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1B20EB7-79F6-4015-BA60-E1E6A25B3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E3AB2-6DE0-4392-8C7F-ABF3006A70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906433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94886-6EDB-47BD-8628-BEF9E1822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60A4DD-28A0-4E1D-87CD-C97E5BE770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5644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3718B-6E14-4FD1-BF86-C74C033E7C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89461-FE4E-4B5B-873C-B2E94B79B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475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C1845-8136-4B2D-AA29-EFEFA42B5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D02C9C-63D0-4221-B830-69288C0FAE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04463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E7EA50-EFB0-4606-9F47-1DFB4742BD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115F1-691C-4598-B1B1-6B84DB1BD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50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C3B2EA-409B-44E7-AC14-A4003DF8F3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566000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22778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6786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1891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9628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1564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5909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9578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2963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302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Enterprise Forum Saudi Arabia - 2017-12-05 21:07:27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03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Enterprise Forum Saudi Arabia - 2017-12-05 21:00:43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انتهى التسجيل!
انتظرونا لمعرفة النتائج #اصنع_بكرة #السعودية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MITSaudi #MITEF2017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628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Enterprise Forum Saudi Arabia - 2017-12-05 21:00:43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Registration is over!
Stick around to know the results
#create_tomorrow #MITSaudi #MITEF2017 #KSA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1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Enterprise Forum Saudi Arabia - 2017-12-04 20:33:09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٢٤ ساعة فقط!!
سارع بالتسجیل قبل انتهاء اليوم والمشاركة في مسابقة منتدى إم آي تي للشركات الناشئة في السعودیة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http://www.mitefsaudi.org/
24 hours left!
Apply before the end of today to MIT Enterprise Forum (MITEF) Saudi Arabia! 
Visit our website now to register 
http://www.mitefsaudi.org/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اصنع_بكرة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4168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36F5A06-3330-4076-B0BD-FBE30C3F7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4F466-C9CF-4D7B-9678-63475BC60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691283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1C5E44-8135-43AC-83C7-1E3D2B7E43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475237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61521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6245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0692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2449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5239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9034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3540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0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043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Enterprise Forum Saudi Arabia - 2017-12-03 20:36:27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یومان فقط للمشاركة في مسابقة منتدى إم آي تي للشركات الناشئة في السعودیة! 
سارع بالتسجیل الآن ولا تفوت الفرصة
تقدم الآن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www.mitefsaudi.org/
2 days left!
Don’t miss the chance and apply now to MIT Enterprise Forum (MITEF) Saudi Arabia!Visit our website now to register http://www.mitefsaudi.org/ 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باب_رزق_جمیل #مجتمع_جمیل #اصنع_بكرة #الریادة_اسلوبي#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Create_Tomorrow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22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Enterprise Forum Saudi Arabia - 2017-12-03 12:46:00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
‎زوروا موقعنا الآن للاشتراك
 /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http://www.mitefsaudi.org
Registration will close soon!
Don’t miss the chance and apply now to MIT Enterprise Forum (MITEF) Saudi Arabia! 
Your road to success is a click away! 
Visit our website to register 
http://www.mitefsaudi.org/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82532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82B9749-303A-401D-9A69-76775FA0E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27197-5DCD-494A-84F7-A50F19652E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414335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854A8B-07C8-4B52-B2AD-6648108F63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577958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15946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2407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8599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6896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4307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9701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7135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8815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527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Enterprise Forum Saudi Arabia - 2017-12-03 05:27:18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ثلاثة أیام فقط للمشاركة في مسابقة منتدى إم آي تي للشركات الناشئة في السعودیة!
سارع بالتسجیل الآن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http://www.mitefsaudi.org/
3 days left!
Don’t miss the chance and apply now to MIT Enterprise Forum (MITEF) Saudi Arabia!
Visit our website now to register 
http://www.mitefsaudi.org/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باب_رزق_جمیل #مجتمع_جمیل #اصنع_بكرة #الریادة_اسلوبي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Create_Tomorrow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64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Enterprise Forum Saudi Arabia - 2017-12-02 13:56:16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اجير احد المشاركين في مسابقة منتدى إم آي تي للشركات الناشئة في السعودیة العام الماضي، قدر يكبر مشروعه!
وانت كمان تقدر! 
مهما كانت فكرتك #اصنع_بكرة وسجل الآن.
انضموا الآن و شاركونا في رحلةمنتدى إم آي تي للشركات الناشئة في السعودیة لعام2017
زوروا موقعنا الآن للاشتراك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ww.mitefsaudi.org
Ajeer was one of the participants in MIT Enterprise Forum (MITEF) Saudi Arabia last year
Whatever your idea is, #Create_tomorrow and register Now! 
Visit our website to register http://www.mitefsaudi.org/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78182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AE7AB92-53AF-47FC-8CF6-EC3923FD7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76880-E702-4D07-8FF1-57EF937DB5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276024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4BE4E1-A815-4244-A0A8-03D3866639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397083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22595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0651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7264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0966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1065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7021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2416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4251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98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Enterprise Forum Saudi Arabia - 2017-12-01 16:51:48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صار الوقت تكبر حلمك! 
تقدم الآن في مسابقة منتدى إم آي تي للشركات الناشئة في السعودیة لاتفوت الفرصة!! 
زوروا موقعنا الآن للاشتراك /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http://www.mitefsaudi.org‏Make your dreams come true!
‏Apply now to MIT Enterprise Forum (MITEF) Saudi Arabia and don't miss the chance! Your road to success is a click away! 
Visit our website to register http://www.mitefsaudi.org/‏MITEFSaudi#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720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EF5CCA4-228C-4091-A043-70979EE6F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0C782-A357-41C0-BB46-421AAB5A2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110800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2DC73-1A99-49BC-B078-B9952698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805AF6-D730-425D-BFC9-354C7F4D98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166934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E8612-F41E-412E-A5A8-106BE04FE0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3BA00-FB84-4119-83EF-40E831808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9339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20180110_090543</Template>
  <TotalTime>0</TotalTime>
  <Words>316</Words>
  <Application>Microsoft Office PowerPoint</Application>
  <PresentationFormat>On-screen Show (4:3)</PresentationFormat>
  <Paragraphs>147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Lato</vt:lpstr>
      <vt:lpstr>Arial</vt:lpstr>
      <vt:lpstr>Calibri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2018-01-10T09:06:04Z</dcterms:created>
  <dcterms:modified xsi:type="dcterms:W3CDTF">2018-01-10T09:06:22Z</dcterms:modified>
</cp:coreProperties>
</file>