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MIT Enterprise Forum Saudi Arabia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23629</c:v>
                </c:pt>
                <c:pt idx="1">
                  <c:v>23635</c:v>
                </c:pt>
                <c:pt idx="2">
                  <c:v>23632</c:v>
                </c:pt>
                <c:pt idx="3">
                  <c:v>23635</c:v>
                </c:pt>
                <c:pt idx="4">
                  <c:v>23637</c:v>
                </c:pt>
                <c:pt idx="5">
                  <c:v>23635</c:v>
                </c:pt>
                <c:pt idx="6">
                  <c:v>23635</c:v>
                </c:pt>
                <c:pt idx="7">
                  <c:v>23633</c:v>
                </c:pt>
                <c:pt idx="8">
                  <c:v>23625</c:v>
                </c:pt>
                <c:pt idx="9">
                  <c:v>23622</c:v>
                </c:pt>
                <c:pt idx="10">
                  <c:v>23620</c:v>
                </c:pt>
                <c:pt idx="11">
                  <c:v>23618</c:v>
                </c:pt>
                <c:pt idx="12">
                  <c:v>23616</c:v>
                </c:pt>
                <c:pt idx="13">
                  <c:v>23617</c:v>
                </c:pt>
                <c:pt idx="14">
                  <c:v>23614</c:v>
                </c:pt>
                <c:pt idx="15">
                  <c:v>23613</c:v>
                </c:pt>
                <c:pt idx="16">
                  <c:v>23605</c:v>
                </c:pt>
                <c:pt idx="17">
                  <c:v>23606</c:v>
                </c:pt>
                <c:pt idx="18">
                  <c:v>23603</c:v>
                </c:pt>
                <c:pt idx="19">
                  <c:v>23604</c:v>
                </c:pt>
                <c:pt idx="20">
                  <c:v>23601</c:v>
                </c:pt>
                <c:pt idx="21">
                  <c:v>23597</c:v>
                </c:pt>
                <c:pt idx="22">
                  <c:v>23598</c:v>
                </c:pt>
                <c:pt idx="23">
                  <c:v>23599</c:v>
                </c:pt>
                <c:pt idx="24">
                  <c:v>23596</c:v>
                </c:pt>
                <c:pt idx="25">
                  <c:v>23597</c:v>
                </c:pt>
                <c:pt idx="26">
                  <c:v>23599</c:v>
                </c:pt>
                <c:pt idx="27">
                  <c:v>23601</c:v>
                </c:pt>
                <c:pt idx="28">
                  <c:v>23600</c:v>
                </c:pt>
                <c:pt idx="29">
                  <c:v>23598</c:v>
                </c:pt>
                <c:pt idx="30">
                  <c:v>23598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C58-41F6-A818-D9593AABD8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9029152"/>
        <c:axId val="229027184"/>
      </c:lineChart>
      <c:dateAx>
        <c:axId val="2290291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9027184"/>
        <c:crosses val="autoZero"/>
        <c:auto val="1"/>
        <c:lblOffset val="100"/>
        <c:baseTimeUnit val="days"/>
      </c:dateAx>
      <c:valAx>
        <c:axId val="229027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9029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MIT Enterprise Forum Saudi Arabia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1.4104571291556E-3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10B-48D7-B5A3-81363CA873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9030136"/>
        <c:axId val="229033416"/>
      </c:lineChart>
      <c:dateAx>
        <c:axId val="2290301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9033416"/>
        <c:crosses val="autoZero"/>
        <c:auto val="1"/>
        <c:lblOffset val="100"/>
        <c:baseTimeUnit val="days"/>
      </c:dateAx>
      <c:valAx>
        <c:axId val="229033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9030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MIT Enterprise Forum Saudi Arabia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2.5398975574652E-2</c:v>
                </c:pt>
                <c:pt idx="1">
                  <c:v>2.5392526133141E-2</c:v>
                </c:pt>
                <c:pt idx="2">
                  <c:v>-1.2693039983076001E-2</c:v>
                </c:pt>
                <c:pt idx="3">
                  <c:v>1.2694651320243999E-2</c:v>
                </c:pt>
                <c:pt idx="4">
                  <c:v>8.4620266553839998E-3</c:v>
                </c:pt>
                <c:pt idx="5">
                  <c:v>-8.4613106570208003E-3</c:v>
                </c:pt>
                <c:pt idx="6">
                  <c:v>0</c:v>
                </c:pt>
                <c:pt idx="7">
                  <c:v>-8.4620266553839998E-3</c:v>
                </c:pt>
                <c:pt idx="8">
                  <c:v>-3.3850971099733E-2</c:v>
                </c:pt>
                <c:pt idx="9">
                  <c:v>-1.2698412698413E-2</c:v>
                </c:pt>
                <c:pt idx="10">
                  <c:v>-8.4666836000339002E-3</c:v>
                </c:pt>
                <c:pt idx="11">
                  <c:v>-8.4674005080439992E-3</c:v>
                </c:pt>
                <c:pt idx="12">
                  <c:v>-8.4681175374713997E-3</c:v>
                </c:pt>
                <c:pt idx="13">
                  <c:v>4.2344173441733997E-3</c:v>
                </c:pt>
                <c:pt idx="14">
                  <c:v>-1.2702714146589E-2</c:v>
                </c:pt>
                <c:pt idx="15">
                  <c:v>-4.2347759803505998E-3</c:v>
                </c:pt>
                <c:pt idx="16">
                  <c:v>-3.3879642569771003E-2</c:v>
                </c:pt>
                <c:pt idx="17">
                  <c:v>4.2363905952129003E-3</c:v>
                </c:pt>
                <c:pt idx="18">
                  <c:v>-1.2708633398288999E-2</c:v>
                </c:pt>
                <c:pt idx="19">
                  <c:v>4.2367495657331996E-3</c:v>
                </c:pt>
                <c:pt idx="20">
                  <c:v>-1.2709710218607E-2</c:v>
                </c:pt>
                <c:pt idx="21">
                  <c:v>-1.6948434388372999E-2</c:v>
                </c:pt>
                <c:pt idx="22">
                  <c:v>4.2378268423951997E-3</c:v>
                </c:pt>
                <c:pt idx="23">
                  <c:v>4.2376472582422E-3</c:v>
                </c:pt>
                <c:pt idx="24">
                  <c:v>-1.2712403067927E-2</c:v>
                </c:pt>
                <c:pt idx="25">
                  <c:v>4.2380064417698003E-3</c:v>
                </c:pt>
                <c:pt idx="26">
                  <c:v>8.4756536847903994E-3</c:v>
                </c:pt>
                <c:pt idx="27">
                  <c:v>8.4749353786177008E-3</c:v>
                </c:pt>
                <c:pt idx="28">
                  <c:v>-4.2371085970933E-3</c:v>
                </c:pt>
                <c:pt idx="29">
                  <c:v>-8.4745762711864007E-3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523-4AFE-A92C-E3CA1B30EE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5931152"/>
        <c:axId val="295933120"/>
      </c:lineChart>
      <c:dateAx>
        <c:axId val="2959311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933120"/>
        <c:crosses val="autoZero"/>
        <c:auto val="1"/>
        <c:lblOffset val="100"/>
        <c:baseTimeUnit val="days"/>
      </c:dateAx>
      <c:valAx>
        <c:axId val="295933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931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MIT Enterprise Forum Saudi Arabia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01C-4C82-A839-5499A161E5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32706120"/>
        <c:axId val="332703168"/>
      </c:radarChart>
      <c:catAx>
        <c:axId val="332706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703168"/>
        <c:crosses val="autoZero"/>
        <c:auto val="1"/>
        <c:lblAlgn val="ctr"/>
        <c:lblOffset val="100"/>
        <c:noMultiLvlLbl val="0"/>
      </c:catAx>
      <c:valAx>
        <c:axId val="332703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706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1/10/2018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1/10/2018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1/10/2018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63AF6B-B57D-431C-9171-1339181D253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F37028-68C7-482E-80C5-2713328B57D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DD3DBB-7CC7-49F6-A05F-7D92327E52D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88443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CEBCF-9541-4E3A-8773-4D368620D9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A71D709-B62D-4000-9B26-74CAE068EC2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9949218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5668B4-696E-4418-A360-D403156B75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C7C727-04DA-4373-AB20-C073EF8C13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0323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9C7548C-0874-46CD-AC20-F415B851E6D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14185861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97283565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0430917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9601731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9795007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5175741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0166014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238238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9812319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068638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012676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2679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MIT Enterprise Forum Saudi Arabia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3062441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3C3C791F-0CF3-42FD-93DA-687B6FFA8A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A2963D-EBED-454F-9FFF-E0BE97C4B7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25255122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5500CC-C8B9-4A8A-812A-35DBFC3DB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ADDE272-3A00-418D-A40F-CA485908A5D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71447510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55BB4E-6C07-464D-B58C-7FEDA052D6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E7E81F-A372-4EF1-B687-1F51DFCCC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21368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F44128-D21E-475A-B443-78D60EAE73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DF8E08B-AF61-4E39-B973-C57A1278AA7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7534753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A90CD7-E014-4966-8BE8-4D0EF5626C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02663F-D0A0-4407-B56D-7192B776A4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37341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06BCA39-B68D-4CEA-8C65-649F7DED171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44823201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8144687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327785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759777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62405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701234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206549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661609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045900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7479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MIT Enterprise Forum Saudi Arabia - 2017-12-05 21:07:27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81683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MIT Enterprise Forum Saudi Arabia - 2017-12-05 21:00:43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انتهى التسجيل!
انتظرونا لمعرفة النتائج #اصنع_بكرة #السعودية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MITSaudi #MITEF2017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387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MIT Enterprise Forum Saudi Arabia - 2017-12-05 21:00:43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Registration is over!
Stick around to know the results
#create_tomorrow #MITSaudi #MITEF2017 #KSA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0828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MIT Enterprise Forum Saudi Arabia - 2017-12-04 20:33:09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تبقى ٢٤ ساعة فقط!!
سارع بالتسجیل قبل انتهاء اليوم والمشاركة في مسابقة منتدى إم آي تي للشركات الناشئة في السعودیة من خلال الرابط التالي: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http://www.mitefsaudi.org/
24 hours left!
Apply before the end of today to MIT Enterprise Forum (MITEF) Saudi Arabia! 
Visit our website now to register 
http://www.mitefsaudi.org/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اصنع_بكرة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0409195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1BC812BA-7BAA-419D-8F67-3B700DB3DF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58EC45-01C0-4C9A-B161-957C12D616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37805666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6526638-8FA6-4DDC-9A29-72164683C03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59167838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7926539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709188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49926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841161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471822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590248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629328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080158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39621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MIT Enterprise Forum Saudi Arabia - 2017-12-03 20:36:27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تبقى یومان فقط للمشاركة في مسابقة منتدى إم آي تي للشركات الناشئة في السعودیة! 
سارع بالتسجیل الآن ولا تفوت الفرصة
تقدم الآن من خلال الرابط التالي: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www.mitefsaudi.org/
2 days left!
Don’t miss the chance and apply now to MIT Enterprise Forum (MITEF) Saudi Arabia!Visit our website now to register http://www.mitefsaudi.org/ 
#MITEFSaudi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باب_رزق_جمیل #مجتمع_جمیل #اصنع_بكرة #الریادة_اسلوبي#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Create_Tomorrow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3946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MIT Enterprise Forum Saudi Arabia - 2017-12-03 12:46:00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‎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باقي القليل على انتهاء التسجيل في مسابقة منتدى إم آي تي للشركات الناشئة في السعودیة تقدم الآن! 
‎زوروا موقعنا الآن للاشتراك
 /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http://www.mitefsaudi.org
Registration will close soon!
Don’t miss the chance and apply now to MIT Enterprise Forum (MITEF) Saudi Arabia! 
Your road to success is a click away! 
Visit our website to register 
http://www.mitefsaudi.org/
#MITEFSaudi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باب_رزق_جميل #مجتمع_جميل #اصنع_بكرة #الريادة_اسلوبي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752896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5145D03A-9ACC-4314-A72D-804C6C578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F5AD81-A8B9-4538-AA8A-C60F955C20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24582774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C6722F6-D403-490E-96EF-662E5A0C89A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90191332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9843498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276625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186120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908476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963304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548406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551535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774692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58056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MIT Enterprise Forum Saudi Arabia - 2017-12-03 05:27:18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تبقى ثلاثة أیام فقط للمشاركة في مسابقة منتدى إم آي تي للشركات الناشئة في السعودیة!
سارع بالتسجیل الآن من خلال الرابط التالي: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http://www.mitefsaudi.org/
3 days left!
Don’t miss the chance and apply now to MIT Enterprise Forum (MITEF) Saudi Arabia!
Visit our website now to register 
http://www.mitefsaudi.org/
#MITEFSaudi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باب_رزق_جمیل #مجتمع_جمیل #اصنع_بكرة #الریادة_اسلوبي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Create_Tomorrow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7936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MIT Enterprise Forum Saudi Arabia - 2017-12-02 13:56:16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اجير احد المشاركين في مسابقة منتدى إم آي تي للشركات الناشئة في السعودیة العام الماضي، قدر يكبر مشروعه!
وانت كمان تقدر! 
مهما كانت فكرتك #اصنع_بكرة وسجل الآن.
انضموا الآن و شاركونا في رحلةمنتدى إم آي تي للشركات الناشئة في السعودیة لعام2017
زوروا موقعنا الآن للاشتراك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ww.mitefsaudi.org
Ajeer was one of the participants in MIT Enterprise Forum (MITEF) Saudi Arabia last year
Whatever your idea is, #Create_tomorrow and register Now! 
Visit our website to register http://www.mitefsaudi.org/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4554187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A25F90B5-02C1-4511-B301-1E427C7831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7ADE68-ADCF-4DBE-92A1-2FE208E4C6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31088432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D28514C-D2AD-465C-A35E-FC8F22E3E6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61035074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8755247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520969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903995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459582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12119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724336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299823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026391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5407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MIT Enterprise Forum Saudi Arabia - 2017-12-01 16:51:48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صار الوقت تكبر حلمك! 
تقدم الآن في مسابقة منتدى إم آي تي للشركات الناشئة في السعودیة لاتفوت الفرصة!! 
زوروا موقعنا الآن للاشتراك /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http://www.mitefsaudi.org‏Make your dreams come true!
‏Apply now to MIT Enterprise Forum (MITEF) Saudi Arabia and don't miss the chance! Your road to success is a click away! 
Visit our website to register http://www.mitefsaudi.org/‏MITEFSaudi#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باب_رزق_جميل #مجتمع_جميل #اصنع_بكرة #الريادة_اسلوبي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449503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CCCB5CEA-9507-43DC-A9A7-F9B6A26DD3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A91CD5-3438-4B2A-84D9-773544A51D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39113868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759F69-139C-4791-BFD3-C9ADFB3558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B7E1700-ED1F-41CB-89ED-88998A82C37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0064298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842C16-F54E-4165-9FC9-C525BE608C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A5B4B3-5C05-403A-955F-F32FC7606D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277047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20180110_090537</Template>
  <TotalTime>0</TotalTime>
  <Words>316</Words>
  <Application>Microsoft Office PowerPoint</Application>
  <PresentationFormat>On-screen Show (4:3)</PresentationFormat>
  <Paragraphs>147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Lato</vt:lpstr>
      <vt:lpstr>Calibri</vt:lpstr>
      <vt:lpstr>quintly_template</vt:lpstr>
      <vt:lpstr>Overview</vt:lpstr>
      <vt:lpstr>Facebook Fans Total</vt:lpstr>
      <vt:lpstr>Facebook Key Metrics Table</vt:lpstr>
      <vt:lpstr>Facebook Interaction Rate</vt:lpstr>
      <vt:lpstr>Facebook Fans Change Rate</vt:lpstr>
      <vt:lpstr>Facebook Own Posts Table - 1 of 4</vt:lpstr>
      <vt:lpstr>Facebook Own Posts Table - 2 of 4</vt:lpstr>
      <vt:lpstr>Facebook Own Posts Table - 3 of 4</vt:lpstr>
      <vt:lpstr>Facebook Own Posts Table - 4 of 4</vt:lpstr>
      <vt:lpstr>Facebook Key Metrics Radar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2018-01-10T09:05:38Z</dcterms:created>
  <dcterms:modified xsi:type="dcterms:W3CDTF">2018-01-10T09:06:01Z</dcterms:modified>
</cp:coreProperties>
</file>