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43100</c:v>
                </c:pt>
                <c:pt idx="1">
                  <c:v>43101</c:v>
                </c:pt>
                <c:pt idx="2">
                  <c:v>43102</c:v>
                </c:pt>
                <c:pt idx="3">
                  <c:v>43103</c:v>
                </c:pt>
                <c:pt idx="4">
                  <c:v>43104</c:v>
                </c:pt>
                <c:pt idx="5">
                  <c:v>43105</c:v>
                </c:pt>
                <c:pt idx="6">
                  <c:v>43106</c:v>
                </c:pt>
                <c:pt idx="7">
                  <c:v>43107</c:v>
                </c:pt>
                <c:pt idx="8">
                  <c:v>43108</c:v>
                </c:pt>
                <c:pt idx="9">
                  <c:v>43109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23598</c:v>
                </c:pt>
                <c:pt idx="1">
                  <c:v>23599</c:v>
                </c:pt>
                <c:pt idx="2">
                  <c:v>23595</c:v>
                </c:pt>
                <c:pt idx="3">
                  <c:v>23594</c:v>
                </c:pt>
                <c:pt idx="4">
                  <c:v>23592</c:v>
                </c:pt>
                <c:pt idx="5">
                  <c:v>23592</c:v>
                </c:pt>
                <c:pt idx="6">
                  <c:v>23593</c:v>
                </c:pt>
                <c:pt idx="7">
                  <c:v>23594</c:v>
                </c:pt>
                <c:pt idx="8">
                  <c:v>23594</c:v>
                </c:pt>
                <c:pt idx="9">
                  <c:v>23596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5A-46F4-8CD7-8326C75BC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517232"/>
        <c:axId val="225520840"/>
      </c:lineChart>
      <c:dateAx>
        <c:axId val="225517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520840"/>
        <c:crosses val="autoZero"/>
        <c:auto val="1"/>
        <c:lblOffset val="100"/>
        <c:baseTimeUnit val="days"/>
      </c:dateAx>
      <c:valAx>
        <c:axId val="22552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51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43100</c:v>
                </c:pt>
                <c:pt idx="1">
                  <c:v>43101</c:v>
                </c:pt>
                <c:pt idx="2">
                  <c:v>43102</c:v>
                </c:pt>
                <c:pt idx="3">
                  <c:v>43103</c:v>
                </c:pt>
                <c:pt idx="4">
                  <c:v>43104</c:v>
                </c:pt>
                <c:pt idx="5">
                  <c:v>43105</c:v>
                </c:pt>
                <c:pt idx="6">
                  <c:v>43106</c:v>
                </c:pt>
                <c:pt idx="7">
                  <c:v>43107</c:v>
                </c:pt>
                <c:pt idx="8">
                  <c:v>43108</c:v>
                </c:pt>
                <c:pt idx="9">
                  <c:v>43109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38-418F-8759-DF9CB207B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524448"/>
        <c:axId val="225517560"/>
      </c:lineChart>
      <c:dateAx>
        <c:axId val="225524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517560"/>
        <c:crosses val="autoZero"/>
        <c:auto val="1"/>
        <c:lblOffset val="100"/>
        <c:baseTimeUnit val="days"/>
      </c:dateAx>
      <c:valAx>
        <c:axId val="22551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52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43100</c:v>
                </c:pt>
                <c:pt idx="1">
                  <c:v>43101</c:v>
                </c:pt>
                <c:pt idx="2">
                  <c:v>43102</c:v>
                </c:pt>
                <c:pt idx="3">
                  <c:v>43103</c:v>
                </c:pt>
                <c:pt idx="4">
                  <c:v>43104</c:v>
                </c:pt>
                <c:pt idx="5">
                  <c:v>43105</c:v>
                </c:pt>
                <c:pt idx="6">
                  <c:v>43106</c:v>
                </c:pt>
                <c:pt idx="7">
                  <c:v>43107</c:v>
                </c:pt>
                <c:pt idx="8">
                  <c:v>43108</c:v>
                </c:pt>
                <c:pt idx="9">
                  <c:v>43109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4.2376472582422E-3</c:v>
                </c:pt>
                <c:pt idx="2">
                  <c:v>-1.6949870757234999E-2</c:v>
                </c:pt>
                <c:pt idx="3">
                  <c:v>-4.2381860563678996E-3</c:v>
                </c:pt>
                <c:pt idx="4">
                  <c:v>-8.4767313723827994E-3</c:v>
                </c:pt>
                <c:pt idx="5">
                  <c:v>0</c:v>
                </c:pt>
                <c:pt idx="6">
                  <c:v>4.2387249915224997E-3</c:v>
                </c:pt>
                <c:pt idx="7">
                  <c:v>4.2385453312422999E-3</c:v>
                </c:pt>
                <c:pt idx="8">
                  <c:v>0</c:v>
                </c:pt>
                <c:pt idx="9">
                  <c:v>8.4767313723827994E-3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8E-4DA2-A9B0-9F3241B14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994312"/>
        <c:axId val="292999888"/>
      </c:lineChart>
      <c:dateAx>
        <c:axId val="292994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99888"/>
        <c:crosses val="autoZero"/>
        <c:auto val="1"/>
        <c:lblOffset val="100"/>
        <c:baseTimeUnit val="days"/>
      </c:dateAx>
      <c:valAx>
        <c:axId val="29299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9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EB-47D6-B9F1-09D3E270AD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3001200"/>
        <c:axId val="292991360"/>
      </c:radarChart>
      <c:catAx>
        <c:axId val="29300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91360"/>
        <c:crosses val="autoZero"/>
        <c:auto val="1"/>
        <c:lblAlgn val="ctr"/>
        <c:lblOffset val="100"/>
        <c:noMultiLvlLbl val="0"/>
      </c:catAx>
      <c:valAx>
        <c:axId val="29299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0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51BFE-6CB9-4B97-8FAE-BECD1BB441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696135-BFEC-4AEA-9EF0-44BAE3F081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E3589-7CE5-4414-B97C-592C82E951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50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AED9-698D-4597-B4BA-9CA1E68A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88CF3E-C3F0-4D16-816F-D015101D7C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58798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52961-CD86-4898-9769-27A5251ED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12/31/2017 - 01/09/2018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EBCE5-0622-45F0-8FD3-8D20703AB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990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0FB8B1-2A4B-4744-8D8C-D2046B9A34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546790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524462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35729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40761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94588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42083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36571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77357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59110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4824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9779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222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 Enterprise Forum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29635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56C428A-10B3-4F85-986D-C3435B185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990ED-9875-422B-BBD6-E3918CE9C9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12/31/2017 - 01/09/2018</a:t>
            </a:r>
          </a:p>
        </p:txBody>
      </p:sp>
    </p:spTree>
    <p:extLst>
      <p:ext uri="{BB962C8B-B14F-4D97-AF65-F5344CB8AC3E}">
        <p14:creationId xmlns:p14="http://schemas.microsoft.com/office/powerpoint/2010/main" val="28806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A202C-C8F2-4D10-B935-4847F6A26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64F0C9-A329-4EBC-9DF8-8C7348063E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66465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87B60-9A51-4E87-A116-28DF75449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12/31/2017 - 01/09/2018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C02D8-76CE-499E-BACA-8E0725BB0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68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A5307-9ABB-4F47-B74C-DE1B81FE6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80E4F3-3F32-400A-88E9-642C47664E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35560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D898F-2229-47ED-9AA2-EE31E9F143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12/31/2017 - 01/09/2018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C9A4A-0D64-4AAD-873D-EAB7128B5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43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A6DC6-98E9-4E57-9DBD-4578A5E25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FD89AA-51E7-49BB-BFCD-6FF7CE2A20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05580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50A45-9D33-4D9B-A6C6-285C16BB01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12/31/2017 - 01/09/2018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050D2-A8E1-4C64-8CE3-E39B17EC1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762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20180110_085317</Template>
  <TotalTime>0</TotalTime>
  <Words>80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Lato</vt:lpstr>
      <vt:lpstr>Arial</vt:lpstr>
      <vt:lpstr>Calibri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2018-01-10T08:53:18Z</dcterms:created>
  <dcterms:modified xsi:type="dcterms:W3CDTF">2018-01-10T08:53:32Z</dcterms:modified>
</cp:coreProperties>
</file>