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D2347-BEB8-4304-9371-76186B0C5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667456"/>
              </p:ext>
            </p:extLst>
          </p:nvPr>
        </p:nvGraphicFramePr>
        <p:xfrm>
          <a:off x="457200" y="1468438"/>
          <a:ext cx="8229600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28445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5021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9717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7755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4020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76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- 2017-12-17 11:28:18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Strategic partners Zain &amp; Dulani Business Center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بالشركاء الاستراتيجيين زين و مركز دلني للأعمال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اصنع_بكرة #باب_رزق_جميل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zainksa @saudidbc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1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21:03:30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is over!
Stick around to know the results
#create_tomorrow #MITSaudi #MITEF2017 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1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21:00:59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انتهى التسجيل!
انتظرونا لمعرفة النتائج #اصنع_بكرة #السعودية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MITSaudi #MITEF2017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00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5732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7C6ACC5-2F6D-4697-9574-591E145D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28FDE-988C-4641-8E72-B23E51932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6828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DBE87-7D56-4698-ABD4-9B63063C6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8660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94582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8368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8116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6125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4520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2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1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659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D9C5343-575E-4C65-8849-DB9AA89D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1A05F-D607-4A3C-9B03-DAD53AA3D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6502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B0E21-07B6-4DD9-9423-1B7C526E6A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6684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15566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3548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9180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0512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27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7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55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119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B56A02-26EC-4F09-A023-BC6ECE87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8F5BD-B291-4250-A9B3-157A011B4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91229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C8453A-9DAC-4FD6-AE9B-7D8FD587A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19158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25104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70299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311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615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8025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90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10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1188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9C66A3C-2C6A-4221-9881-F0287EA91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B2CAB-5880-4ADE-B162-0133CBFD7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15433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EF7CB-D30C-4AF5-A844-14A5197B2A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3544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34347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45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4624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087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4803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5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9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039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0AD1A3C-9BAE-4E7C-9AA7-0338BB78C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D4E68-EFE6-49E6-92F9-5A3F3DDC7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40619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076048-6923-4249-8583-9AA383FC3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554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34401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852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1778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8296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0235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04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- 2017-12-04 20:37:49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٢٤ ساعة فقط!!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بالتسجیل قبل انتهاء اليوم والمشاركة في مسابقة منتدى  إم آي تي للشركات الناشئة في السعودیة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hours left!
Apply before the end of today to MIT Enterprise Forum (MITEF) Saudi Arabia! 
Visit our website now to register (Link in the bio)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MITEFSaudi##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9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20:43:40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یومان فقط للمشاركة في مسابقة منتدى  إم آي تي للشركات الناشئة في السعودیة! 
سارع بالتسجیل الآن ولا تفوت الفرصة
تقدم الآن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days left!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and apply now to MIT Enterprise Forum (MITEF) Saudi Arabia!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our website now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0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12:45:08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will close soon!
Don’t miss the chance and apply now to MIT Enterprise Forum (MITEF) Saudi Arabia! 
Your road to success is a click away! 
Visit our website to register (Link in the bio)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0414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CE81982-38D3-481D-B25A-8FB71AB2A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08D1A-765A-437D-A6CD-72F62671A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7042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20752E-8D27-407A-8AD8-6D856945BB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1693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58649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7243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4731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18516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6842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89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12:43:45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01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05:23:12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ثلاثة أیام فقط للمشاركة في مسابقة منتدى إم آي تي للشركات الناشئة في السعودیة!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بالتسجیل الآن من خلال الرابط التالي: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http://www.mitefsaudi.org/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 left!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and apply now to MIT Enterprise Forum (MITEF) Saudi Arabia!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our website now to register http://www.mitefsaudi.org/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3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- 2017-12-02 13:48:16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اجير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ajeer_app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احد المشاركين في مسابقة منتدى إم آي تي للشركات الناشئة في السعودیة العام الماضي، قدر يكبر مشروعه!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 كمان تقدر! مهما كانت فكرتك #اصنع_بكرة وسجل الآن.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الآن و شاركونا في رحلةمنتدى إم آي تي للشركات الناشئة في السعودیة لعام2017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موقعنا الآن للاشتراك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Ajeer @ajeer_app was one of the participants in MIT Enterprise Forum (MITEF) Saudi Arabia last year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Whatever your idea is, #Create_tomorrow and register Now! Visit our website to register http://www.mitefsaudi.org/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9695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3A31AD-8524-428D-B78F-E744A8F4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115F3-EC06-4436-BCA0-B9346B6B5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50011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61A73-BF34-4969-8498-0559C4CFD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75948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6501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0574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0517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4094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4841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96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- 2017-12-01 17:10:15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‏Make your dreams come true!
‏Apply now to MIT Enterprise Forum (MITEF) Saudi Arabia and don't miss the chance! 
Your road to success is a click away! 
Visit our website to register (link in the bio)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‏MITEFSaudi#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3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- 2017-12-01 16:50:31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الوقت تكبر حلمك! 
تقدم الآن في مسابقة منتدى إم آي تي للشركات الناشئة في السعودیة لاتفوت الفرصة!! زوروا موقعنا الآن للاشتراك (الرابط في البايو)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292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B9659CE-C37C-4E5A-BCBF-D3DE8CD5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AF74E-153C-4D90-80D1-A90718932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93325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20180109_065718</Template>
  <TotalTime>1</TotalTime>
  <Words>420</Words>
  <Application>Microsoft Office PowerPoint</Application>
  <PresentationFormat>On-screen Show (4:3)</PresentationFormat>
  <Paragraphs>179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Lato</vt:lpstr>
      <vt:lpstr>Calibri</vt:lpstr>
      <vt:lpstr>quintly_template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8</dc:title>
  <dc:creator>Administrator</dc:creator>
  <cp:lastModifiedBy>Administrator</cp:lastModifiedBy>
  <cp:revision>1</cp:revision>
  <dcterms:created xsi:type="dcterms:W3CDTF">2018-01-09T06:59:47Z</dcterms:created>
  <dcterms:modified xsi:type="dcterms:W3CDTF">2018-01-09T07:01:22Z</dcterms:modified>
</cp:coreProperties>
</file>