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80B70A-89ED-4806-9B88-B001317BD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1948148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85817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567275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27221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1365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4438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4131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572255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109897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98429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152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66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mitefsaudi (MIT Enterprise Forum Saudi)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2035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DF02C2-B73A-43CA-A975-6820DDFC1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956C3-4B41-4A3A-AA30-3F618B54C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867072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20180109_065347</Template>
  <TotalTime>0</TotalTime>
  <Words>34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2018-01-09T06:53:48Z</dcterms:created>
  <dcterms:modified xsi:type="dcterms:W3CDTF">2018-01-09T06:53:52Z</dcterms:modified>
</cp:coreProperties>
</file>