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3.9268774090876001E-2</c:v>
                </c:pt>
                <c:pt idx="1">
                  <c:v>0</c:v>
                </c:pt>
                <c:pt idx="2">
                  <c:v>3.1702231823425998E-2</c:v>
                </c:pt>
                <c:pt idx="3">
                  <c:v>1.8329298152023998E-2</c:v>
                </c:pt>
                <c:pt idx="4">
                  <c:v>5.8441957908119999E-2</c:v>
                </c:pt>
                <c:pt idx="5">
                  <c:v>1.6983985552517001E-2</c:v>
                </c:pt>
                <c:pt idx="6">
                  <c:v>1.9499091519600002E-2</c:v>
                </c:pt>
                <c:pt idx="7">
                  <c:v>3.3361815699798E-2</c:v>
                </c:pt>
                <c:pt idx="8">
                  <c:v>0</c:v>
                </c:pt>
                <c:pt idx="9">
                  <c:v>6.9036612331823996E-2</c:v>
                </c:pt>
                <c:pt idx="10">
                  <c:v>1.2346181502434999E-2</c:v>
                </c:pt>
                <c:pt idx="11">
                  <c:v>1.0582601863892999E-2</c:v>
                </c:pt>
                <c:pt idx="12">
                  <c:v>3.0169891665737001E-2</c:v>
                </c:pt>
                <c:pt idx="13">
                  <c:v>1.33818594702E-2</c:v>
                </c:pt>
                <c:pt idx="14">
                  <c:v>1.7902139474555E-2</c:v>
                </c:pt>
                <c:pt idx="15">
                  <c:v>1.2498437695288E-2</c:v>
                </c:pt>
                <c:pt idx="16">
                  <c:v>1.4799447216993999E-2</c:v>
                </c:pt>
                <c:pt idx="17">
                  <c:v>9.5976749294537006E-2</c:v>
                </c:pt>
                <c:pt idx="18">
                  <c:v>2.7912006217687E-2</c:v>
                </c:pt>
                <c:pt idx="19">
                  <c:v>4.0526027841380999E-2</c:v>
                </c:pt>
                <c:pt idx="20">
                  <c:v>2.6989187456775001E-2</c:v>
                </c:pt>
                <c:pt idx="21">
                  <c:v>6.3700493089001997E-2</c:v>
                </c:pt>
                <c:pt idx="22">
                  <c:v>0</c:v>
                </c:pt>
                <c:pt idx="23">
                  <c:v>8.5488783804250998E-2</c:v>
                </c:pt>
                <c:pt idx="24">
                  <c:v>2.3214814416063E-2</c:v>
                </c:pt>
                <c:pt idx="25">
                  <c:v>1.6811073790527001E-2</c:v>
                </c:pt>
                <c:pt idx="26">
                  <c:v>2.3172247036302999E-2</c:v>
                </c:pt>
                <c:pt idx="27">
                  <c:v>1.7646802271942E-2</c:v>
                </c:pt>
                <c:pt idx="28">
                  <c:v>0</c:v>
                </c:pt>
                <c:pt idx="29">
                  <c:v>0</c:v>
                </c:pt>
                <c:pt idx="30">
                  <c:v>2.0226944077528002E-2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41-4135-8FEE-5BF5424073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0.22894985808893001</c:v>
                </c:pt>
                <c:pt idx="1">
                  <c:v>6.8028496381262002E-2</c:v>
                </c:pt>
                <c:pt idx="2">
                  <c:v>6.9824495187770994E-2</c:v>
                </c:pt>
                <c:pt idx="3">
                  <c:v>2.7372435014064E-2</c:v>
                </c:pt>
                <c:pt idx="4">
                  <c:v>5.6657223796034002E-2</c:v>
                </c:pt>
                <c:pt idx="5">
                  <c:v>2.5497195308516001E-2</c:v>
                </c:pt>
                <c:pt idx="6">
                  <c:v>1.5108593012276E-2</c:v>
                </c:pt>
                <c:pt idx="7">
                  <c:v>2.0785306677752E-2</c:v>
                </c:pt>
                <c:pt idx="8">
                  <c:v>2.8357531760436001E-2</c:v>
                </c:pt>
                <c:pt idx="9">
                  <c:v>1.7034485369269999E-2</c:v>
                </c:pt>
                <c:pt idx="10">
                  <c:v>3.4114815306179998E-2</c:v>
                </c:pt>
                <c:pt idx="11">
                  <c:v>4.7413139129115003E-2</c:v>
                </c:pt>
                <c:pt idx="12">
                  <c:v>2.2757012004324E-2</c:v>
                </c:pt>
                <c:pt idx="13">
                  <c:v>6.2556869881710997E-2</c:v>
                </c:pt>
                <c:pt idx="14">
                  <c:v>3.1289704738967999E-2</c:v>
                </c:pt>
                <c:pt idx="15">
                  <c:v>0</c:v>
                </c:pt>
                <c:pt idx="16">
                  <c:v>2.6629132270704001E-2</c:v>
                </c:pt>
                <c:pt idx="17">
                  <c:v>2.6647886251594002E-2</c:v>
                </c:pt>
                <c:pt idx="18">
                  <c:v>3.2371703322859997E-2</c:v>
                </c:pt>
                <c:pt idx="19">
                  <c:v>2.2838437089622E-2</c:v>
                </c:pt>
                <c:pt idx="20">
                  <c:v>1.5206523598624001E-2</c:v>
                </c:pt>
                <c:pt idx="21">
                  <c:v>2.0903804492418E-2</c:v>
                </c:pt>
                <c:pt idx="22">
                  <c:v>0</c:v>
                </c:pt>
                <c:pt idx="23">
                  <c:v>2.6620524424331E-2</c:v>
                </c:pt>
                <c:pt idx="24">
                  <c:v>4.3761178127022002E-2</c:v>
                </c:pt>
                <c:pt idx="25">
                  <c:v>0</c:v>
                </c:pt>
                <c:pt idx="26">
                  <c:v>3.3014615316242002E-2</c:v>
                </c:pt>
                <c:pt idx="27">
                  <c:v>5.7187517871098999E-2</c:v>
                </c:pt>
                <c:pt idx="28">
                  <c:v>0</c:v>
                </c:pt>
                <c:pt idx="29">
                  <c:v>3.4355734544691E-2</c:v>
                </c:pt>
                <c:pt idx="30">
                  <c:v>3.0548926014320001E-2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41-4135-8FEE-5BF5424073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6.6131005521938999E-2</c:v>
                </c:pt>
                <c:pt idx="1">
                  <c:v>7.5662872557405003E-2</c:v>
                </c:pt>
                <c:pt idx="2">
                  <c:v>4.5870056682283999E-2</c:v>
                </c:pt>
                <c:pt idx="3">
                  <c:v>7.2292323869611E-2</c:v>
                </c:pt>
                <c:pt idx="4">
                  <c:v>0</c:v>
                </c:pt>
                <c:pt idx="5">
                  <c:v>7.5860021768528005E-2</c:v>
                </c:pt>
                <c:pt idx="6">
                  <c:v>1.9824225203198001E-2</c:v>
                </c:pt>
                <c:pt idx="7">
                  <c:v>0</c:v>
                </c:pt>
                <c:pt idx="8">
                  <c:v>0</c:v>
                </c:pt>
                <c:pt idx="9">
                  <c:v>3.9900249376558998E-2</c:v>
                </c:pt>
                <c:pt idx="10">
                  <c:v>4.5013504051215E-2</c:v>
                </c:pt>
                <c:pt idx="11">
                  <c:v>0</c:v>
                </c:pt>
                <c:pt idx="12">
                  <c:v>7.7217484724367E-2</c:v>
                </c:pt>
                <c:pt idx="13">
                  <c:v>6.6905295554143002E-3</c:v>
                </c:pt>
                <c:pt idx="14">
                  <c:v>0.16268070975748999</c:v>
                </c:pt>
                <c:pt idx="15">
                  <c:v>3.7045768362913997E-2</c:v>
                </c:pt>
                <c:pt idx="16">
                  <c:v>3.5486160397445003E-2</c:v>
                </c:pt>
                <c:pt idx="17">
                  <c:v>4.4024518270174999E-2</c:v>
                </c:pt>
                <c:pt idx="18">
                  <c:v>0</c:v>
                </c:pt>
                <c:pt idx="19">
                  <c:v>0.11066398390342</c:v>
                </c:pt>
                <c:pt idx="20">
                  <c:v>0</c:v>
                </c:pt>
                <c:pt idx="21">
                  <c:v>3.3552543282780997E-2</c:v>
                </c:pt>
                <c:pt idx="22">
                  <c:v>8.0726538849647006E-2</c:v>
                </c:pt>
                <c:pt idx="23">
                  <c:v>6.7396798652063994E-2</c:v>
                </c:pt>
                <c:pt idx="24">
                  <c:v>3.0382823577070998E-2</c:v>
                </c:pt>
                <c:pt idx="25">
                  <c:v>0</c:v>
                </c:pt>
                <c:pt idx="26">
                  <c:v>4.3748948342588002E-2</c:v>
                </c:pt>
                <c:pt idx="27">
                  <c:v>2.8533064786840999E-2</c:v>
                </c:pt>
                <c:pt idx="28">
                  <c:v>0</c:v>
                </c:pt>
                <c:pt idx="29">
                  <c:v>4.4321707408543999E-2</c:v>
                </c:pt>
                <c:pt idx="30">
                  <c:v>6.8334016673500003E-2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41-4135-8FEE-5BF5424073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2.1653770643260999E-2</c:v>
                </c:pt>
                <c:pt idx="1">
                  <c:v>3.0302593036175999E-2</c:v>
                </c:pt>
                <c:pt idx="2">
                  <c:v>1.5864545624991001E-2</c:v>
                </c:pt>
                <c:pt idx="3">
                  <c:v>1.8743601943567001E-2</c:v>
                </c:pt>
                <c:pt idx="4">
                  <c:v>1.7299541562148999E-2</c:v>
                </c:pt>
                <c:pt idx="5">
                  <c:v>8.0706760632395E-2</c:v>
                </c:pt>
                <c:pt idx="6">
                  <c:v>2.4493206737073E-2</c:v>
                </c:pt>
                <c:pt idx="7">
                  <c:v>0.16997738436495999</c:v>
                </c:pt>
                <c:pt idx="8">
                  <c:v>0</c:v>
                </c:pt>
                <c:pt idx="9">
                  <c:v>2.7345605273384001E-2</c:v>
                </c:pt>
                <c:pt idx="10">
                  <c:v>1.6544144092302E-2</c:v>
                </c:pt>
                <c:pt idx="11">
                  <c:v>2.8761666450954002E-2</c:v>
                </c:pt>
                <c:pt idx="12">
                  <c:v>5.7508446553087003E-3</c:v>
                </c:pt>
                <c:pt idx="13">
                  <c:v>1.5810958431553002E-2</c:v>
                </c:pt>
                <c:pt idx="14">
                  <c:v>2.1556369907307998E-2</c:v>
                </c:pt>
                <c:pt idx="15">
                  <c:v>0</c:v>
                </c:pt>
                <c:pt idx="16">
                  <c:v>2.0112341794882999E-2</c:v>
                </c:pt>
                <c:pt idx="17">
                  <c:v>1.1491611123880001E-2</c:v>
                </c:pt>
                <c:pt idx="18">
                  <c:v>2.298058140871E-2</c:v>
                </c:pt>
                <c:pt idx="19">
                  <c:v>1.6511838270133999E-2</c:v>
                </c:pt>
                <c:pt idx="20">
                  <c:v>2.2964089904412E-2</c:v>
                </c:pt>
                <c:pt idx="21">
                  <c:v>1.0044915120467001E-2</c:v>
                </c:pt>
                <c:pt idx="22">
                  <c:v>0</c:v>
                </c:pt>
                <c:pt idx="23">
                  <c:v>1.0039296675559001E-2</c:v>
                </c:pt>
                <c:pt idx="24">
                  <c:v>2.4374507133127998E-2</c:v>
                </c:pt>
                <c:pt idx="25">
                  <c:v>2.0067081386348998E-2</c:v>
                </c:pt>
                <c:pt idx="26">
                  <c:v>2.2923292931030001E-2</c:v>
                </c:pt>
                <c:pt idx="27">
                  <c:v>2.5063374532746999E-2</c:v>
                </c:pt>
                <c:pt idx="28">
                  <c:v>3.1496513908573998E-2</c:v>
                </c:pt>
                <c:pt idx="29">
                  <c:v>0</c:v>
                </c:pt>
                <c:pt idx="30">
                  <c:v>2.4334034726099001E-2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441-4135-8FEE-5BF5424073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16.187989556135999</c:v>
                </c:pt>
                <c:pt idx="2">
                  <c:v>0.52173913043478004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49.829351535835997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25.421245421245001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1.1461318051575999</c:v>
                </c:pt>
                <c:pt idx="28">
                  <c:v>0</c:v>
                </c:pt>
                <c:pt idx="29">
                  <c:v>0</c:v>
                </c:pt>
                <c:pt idx="30">
                  <c:v>1.9746121297602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441-4135-8FEE-5BF542407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477280"/>
        <c:axId val="285470392"/>
      </c:lineChart>
      <c:dateAx>
        <c:axId val="285477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70392"/>
        <c:crosses val="autoZero"/>
        <c:auto val="1"/>
        <c:lblOffset val="100"/>
        <c:baseTimeUnit val="days"/>
      </c:dateAx>
      <c:valAx>
        <c:axId val="28547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7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CD1DC-C187-4D65-AAC4-C80B891E6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6EE082-54B7-45A0-864D-B7815C2AC1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1169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70A85-A947-4CB5-931B-BA0CBB81C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8D2B7-0A9A-4EBC-B852-B7534C89C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52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20180108_203249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2018-01-08T20:32:49Z</dcterms:created>
  <dcterms:modified xsi:type="dcterms:W3CDTF">2018-01-08T20:32:52Z</dcterms:modified>
</cp:coreProperties>
</file>