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3.9268774090876001E-2</c:v>
                </c:pt>
                <c:pt idx="1">
                  <c:v>0</c:v>
                </c:pt>
                <c:pt idx="2">
                  <c:v>3.1702231823425998E-2</c:v>
                </c:pt>
                <c:pt idx="3">
                  <c:v>1.8329298152023998E-2</c:v>
                </c:pt>
                <c:pt idx="4">
                  <c:v>5.8441957908119999E-2</c:v>
                </c:pt>
                <c:pt idx="5">
                  <c:v>1.6983985552517001E-2</c:v>
                </c:pt>
                <c:pt idx="6">
                  <c:v>1.9499091519600002E-2</c:v>
                </c:pt>
                <c:pt idx="7">
                  <c:v>3.3361815699798E-2</c:v>
                </c:pt>
                <c:pt idx="8">
                  <c:v>0</c:v>
                </c:pt>
                <c:pt idx="9">
                  <c:v>6.9036612331823996E-2</c:v>
                </c:pt>
                <c:pt idx="10">
                  <c:v>1.2346181502434999E-2</c:v>
                </c:pt>
                <c:pt idx="11">
                  <c:v>1.0582601863892999E-2</c:v>
                </c:pt>
                <c:pt idx="12">
                  <c:v>3.0169891665737001E-2</c:v>
                </c:pt>
                <c:pt idx="13">
                  <c:v>1.33818594702E-2</c:v>
                </c:pt>
                <c:pt idx="14">
                  <c:v>1.7902139474555E-2</c:v>
                </c:pt>
                <c:pt idx="15">
                  <c:v>1.2498437695288E-2</c:v>
                </c:pt>
                <c:pt idx="16">
                  <c:v>1.4799447216993999E-2</c:v>
                </c:pt>
                <c:pt idx="17">
                  <c:v>9.5976749294537006E-2</c:v>
                </c:pt>
                <c:pt idx="18">
                  <c:v>2.7912006217687E-2</c:v>
                </c:pt>
                <c:pt idx="19">
                  <c:v>4.0526027841380999E-2</c:v>
                </c:pt>
                <c:pt idx="20">
                  <c:v>2.6989187456775001E-2</c:v>
                </c:pt>
                <c:pt idx="21">
                  <c:v>6.3700493089001997E-2</c:v>
                </c:pt>
                <c:pt idx="22">
                  <c:v>0</c:v>
                </c:pt>
                <c:pt idx="23">
                  <c:v>8.5488783804250998E-2</c:v>
                </c:pt>
                <c:pt idx="24">
                  <c:v>2.3214814416063E-2</c:v>
                </c:pt>
                <c:pt idx="25">
                  <c:v>1.6811073790527001E-2</c:v>
                </c:pt>
                <c:pt idx="26">
                  <c:v>2.3172247036302999E-2</c:v>
                </c:pt>
                <c:pt idx="27">
                  <c:v>1.7646802271942E-2</c:v>
                </c:pt>
                <c:pt idx="28">
                  <c:v>0</c:v>
                </c:pt>
                <c:pt idx="29">
                  <c:v>0</c:v>
                </c:pt>
                <c:pt idx="30">
                  <c:v>2.0226944077528002E-2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C6-4CC8-B17F-5AD0DFA6AA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0.22894985808893001</c:v>
                </c:pt>
                <c:pt idx="1">
                  <c:v>6.8028496381262002E-2</c:v>
                </c:pt>
                <c:pt idx="2">
                  <c:v>6.9824495187770994E-2</c:v>
                </c:pt>
                <c:pt idx="3">
                  <c:v>2.7372435014064E-2</c:v>
                </c:pt>
                <c:pt idx="4">
                  <c:v>5.6657223796034002E-2</c:v>
                </c:pt>
                <c:pt idx="5">
                  <c:v>2.5497195308516001E-2</c:v>
                </c:pt>
                <c:pt idx="6">
                  <c:v>1.5108593012276E-2</c:v>
                </c:pt>
                <c:pt idx="7">
                  <c:v>2.0785306677752E-2</c:v>
                </c:pt>
                <c:pt idx="8">
                  <c:v>2.8357531760436001E-2</c:v>
                </c:pt>
                <c:pt idx="9">
                  <c:v>1.7034485369269999E-2</c:v>
                </c:pt>
                <c:pt idx="10">
                  <c:v>3.4114815306179998E-2</c:v>
                </c:pt>
                <c:pt idx="11">
                  <c:v>4.7413139129115003E-2</c:v>
                </c:pt>
                <c:pt idx="12">
                  <c:v>2.2757012004324E-2</c:v>
                </c:pt>
                <c:pt idx="13">
                  <c:v>6.2556869881710997E-2</c:v>
                </c:pt>
                <c:pt idx="14">
                  <c:v>3.1289704738967999E-2</c:v>
                </c:pt>
                <c:pt idx="15">
                  <c:v>0</c:v>
                </c:pt>
                <c:pt idx="16">
                  <c:v>2.6629132270704001E-2</c:v>
                </c:pt>
                <c:pt idx="17">
                  <c:v>2.6647886251594002E-2</c:v>
                </c:pt>
                <c:pt idx="18">
                  <c:v>3.2371703322859997E-2</c:v>
                </c:pt>
                <c:pt idx="19">
                  <c:v>2.2838437089622E-2</c:v>
                </c:pt>
                <c:pt idx="20">
                  <c:v>1.5206523598624001E-2</c:v>
                </c:pt>
                <c:pt idx="21">
                  <c:v>2.0903804492418E-2</c:v>
                </c:pt>
                <c:pt idx="22">
                  <c:v>0</c:v>
                </c:pt>
                <c:pt idx="23">
                  <c:v>2.6620524424331E-2</c:v>
                </c:pt>
                <c:pt idx="24">
                  <c:v>4.3761178127022002E-2</c:v>
                </c:pt>
                <c:pt idx="25">
                  <c:v>0</c:v>
                </c:pt>
                <c:pt idx="26">
                  <c:v>3.3014615316242002E-2</c:v>
                </c:pt>
                <c:pt idx="27">
                  <c:v>5.7187517871098999E-2</c:v>
                </c:pt>
                <c:pt idx="28">
                  <c:v>0</c:v>
                </c:pt>
                <c:pt idx="29">
                  <c:v>3.4355734544691E-2</c:v>
                </c:pt>
                <c:pt idx="30">
                  <c:v>3.0548926014320001E-2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C6-4CC8-B17F-5AD0DFA6AA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E7C6-4CC8-B17F-5AD0DFA6AA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E7C6-4CC8-B17F-5AD0DFA6AA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E7C6-4CC8-B17F-5AD0DFA6A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59568"/>
        <c:axId val="285461536"/>
      </c:lineChart>
      <c:catAx>
        <c:axId val="28545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1536"/>
        <c:crosses val="autoZero"/>
        <c:auto val="1"/>
        <c:lblAlgn val="ctr"/>
        <c:lblOffset val="100"/>
        <c:noMultiLvlLbl val="0"/>
      </c:catAx>
      <c:valAx>
        <c:axId val="28546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5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FDA74-6724-4C83-8530-2D27C4970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E41022-4316-4073-AD8F-469A740E02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5388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247FA-B9AF-4F97-8846-EBC1DC036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10141-C1CC-4299-81F6-298E9E5C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598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20180108_203225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2018-01-08T20:32:25Z</dcterms:created>
  <dcterms:modified xsi:type="dcterms:W3CDTF">2018-01-08T20:32:28Z</dcterms:modified>
</cp:coreProperties>
</file>