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0.28147734210879999</c:v>
                </c:pt>
                <c:pt idx="1">
                  <c:v>0.37631357171113</c:v>
                </c:pt>
                <c:pt idx="2">
                  <c:v>0.19499055889297001</c:v>
                </c:pt>
                <c:pt idx="3">
                  <c:v>3.4544322760262001E-2</c:v>
                </c:pt>
                <c:pt idx="4">
                  <c:v>8.1373363557725994E-2</c:v>
                </c:pt>
                <c:pt idx="5">
                  <c:v>0.14109190788372</c:v>
                </c:pt>
                <c:pt idx="6">
                  <c:v>0.14839832156381</c:v>
                </c:pt>
                <c:pt idx="7">
                  <c:v>0.12569618312809999</c:v>
                </c:pt>
                <c:pt idx="8">
                  <c:v>0.10716691502174</c:v>
                </c:pt>
                <c:pt idx="9">
                  <c:v>0.10875143161064001</c:v>
                </c:pt>
                <c:pt idx="10">
                  <c:v>0.17618961941005001</c:v>
                </c:pt>
                <c:pt idx="11">
                  <c:v>0.14097489562436</c:v>
                </c:pt>
                <c:pt idx="12">
                  <c:v>0.10524392224809</c:v>
                </c:pt>
                <c:pt idx="13">
                  <c:v>7.3356658722512E-2</c:v>
                </c:pt>
                <c:pt idx="14">
                  <c:v>1.4863258026158999E-2</c:v>
                </c:pt>
                <c:pt idx="15">
                  <c:v>-2.6344587200584E-2</c:v>
                </c:pt>
                <c:pt idx="16">
                  <c:v>-2.736504976385E-2</c:v>
                </c:pt>
                <c:pt idx="17">
                  <c:v>-7.7724497071814001E-3</c:v>
                </c:pt>
                <c:pt idx="18">
                  <c:v>2.4333038182591998E-2</c:v>
                </c:pt>
                <c:pt idx="19">
                  <c:v>9.4605461438138E-2</c:v>
                </c:pt>
                <c:pt idx="20">
                  <c:v>0.11443192481924</c:v>
                </c:pt>
                <c:pt idx="21">
                  <c:v>7.8560952172227E-2</c:v>
                </c:pt>
                <c:pt idx="22">
                  <c:v>7.7488562014432993E-2</c:v>
                </c:pt>
                <c:pt idx="23">
                  <c:v>4.5447200452452E-2</c:v>
                </c:pt>
                <c:pt idx="24">
                  <c:v>2.7592426215496998E-2</c:v>
                </c:pt>
                <c:pt idx="25">
                  <c:v>0.10630245740333</c:v>
                </c:pt>
                <c:pt idx="26">
                  <c:v>0.12702423877869001</c:v>
                </c:pt>
                <c:pt idx="27">
                  <c:v>7.5178128534462998E-2</c:v>
                </c:pt>
                <c:pt idx="28">
                  <c:v>2.2469423139480998E-2</c:v>
                </c:pt>
                <c:pt idx="29">
                  <c:v>-7.3763621123219001E-3</c:v>
                </c:pt>
                <c:pt idx="30">
                  <c:v>3.6213903456416001E-2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BE-4167-A2EB-0EDA3D5A3B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-5.6748321195497997E-2</c:v>
                </c:pt>
                <c:pt idx="1">
                  <c:v>0.31797104192296999</c:v>
                </c:pt>
                <c:pt idx="2">
                  <c:v>-4.7167141482558003E-2</c:v>
                </c:pt>
                <c:pt idx="3">
                  <c:v>-1.6988183774396998E-2</c:v>
                </c:pt>
                <c:pt idx="4">
                  <c:v>-7.1740074383130001E-2</c:v>
                </c:pt>
                <c:pt idx="5">
                  <c:v>6.0456065443690997E-2</c:v>
                </c:pt>
                <c:pt idx="6">
                  <c:v>-4.9090874761625998E-2</c:v>
                </c:pt>
                <c:pt idx="7">
                  <c:v>-5.6671137389726997E-2</c:v>
                </c:pt>
                <c:pt idx="8">
                  <c:v>-3.9692290245146998E-2</c:v>
                </c:pt>
                <c:pt idx="9">
                  <c:v>-0.19475853723103001</c:v>
                </c:pt>
                <c:pt idx="10">
                  <c:v>-7.5781975257184997E-2</c:v>
                </c:pt>
                <c:pt idx="11">
                  <c:v>-5.6879585916615003E-2</c:v>
                </c:pt>
                <c:pt idx="12">
                  <c:v>6.8294348642649993E-2</c:v>
                </c:pt>
                <c:pt idx="13">
                  <c:v>1.327039375154E-2</c:v>
                </c:pt>
                <c:pt idx="14">
                  <c:v>-8.5298354689513994E-2</c:v>
                </c:pt>
                <c:pt idx="15">
                  <c:v>-0.20678795697293001</c:v>
                </c:pt>
                <c:pt idx="16">
                  <c:v>-0.10455876202426</c:v>
                </c:pt>
                <c:pt idx="17">
                  <c:v>-3.8061164291015998E-2</c:v>
                </c:pt>
                <c:pt idx="18">
                  <c:v>-4.5690787594951002E-2</c:v>
                </c:pt>
                <c:pt idx="19">
                  <c:v>0.15427689846293999</c:v>
                </c:pt>
                <c:pt idx="20">
                  <c:v>9.6987676859880995E-2</c:v>
                </c:pt>
                <c:pt idx="21">
                  <c:v>-4.7496912700674E-2</c:v>
                </c:pt>
                <c:pt idx="22">
                  <c:v>-1.1404675917126E-2</c:v>
                </c:pt>
                <c:pt idx="23">
                  <c:v>-4.9425899171166E-2</c:v>
                </c:pt>
                <c:pt idx="24">
                  <c:v>-7.4175510669861999E-2</c:v>
                </c:pt>
                <c:pt idx="25">
                  <c:v>-8.5650659510077998E-2</c:v>
                </c:pt>
                <c:pt idx="26">
                  <c:v>3.2384653484207999E-2</c:v>
                </c:pt>
                <c:pt idx="27">
                  <c:v>-0.19805374112091001</c:v>
                </c:pt>
                <c:pt idx="28">
                  <c:v>-7.6325681683745003E-3</c:v>
                </c:pt>
                <c:pt idx="29">
                  <c:v>-3.8165753869053E-2</c:v>
                </c:pt>
                <c:pt idx="30">
                  <c:v>-2.8635244258634E-2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BE-4167-A2EB-0EDA3D5A3B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-6.2803688890358006E-2</c:v>
                </c:pt>
                <c:pt idx="1">
                  <c:v>1.0881788714692</c:v>
                </c:pt>
                <c:pt idx="2">
                  <c:v>-0.27157019926053999</c:v>
                </c:pt>
                <c:pt idx="3">
                  <c:v>-0.31496062992126</c:v>
                </c:pt>
                <c:pt idx="4">
                  <c:v>-0.20076355976829999</c:v>
                </c:pt>
                <c:pt idx="5">
                  <c:v>-2.6382613857467999E-2</c:v>
                </c:pt>
                <c:pt idx="6">
                  <c:v>-0.31997361042388001</c:v>
                </c:pt>
                <c:pt idx="7">
                  <c:v>-0.28459858362564999</c:v>
                </c:pt>
                <c:pt idx="8">
                  <c:v>-5.9737156511349997E-2</c:v>
                </c:pt>
                <c:pt idx="9">
                  <c:v>-0.25901574018729001</c:v>
                </c:pt>
                <c:pt idx="10">
                  <c:v>-0.29964043148222003</c:v>
                </c:pt>
                <c:pt idx="11">
                  <c:v>-0.96507046016162001</c:v>
                </c:pt>
                <c:pt idx="12">
                  <c:v>0.86994638702499005</c:v>
                </c:pt>
                <c:pt idx="13">
                  <c:v>-0.1470834029751</c:v>
                </c:pt>
                <c:pt idx="14">
                  <c:v>-0.38833651367547001</c:v>
                </c:pt>
                <c:pt idx="15">
                  <c:v>-0.41673668291044003</c:v>
                </c:pt>
                <c:pt idx="16">
                  <c:v>-0.28011204481793001</c:v>
                </c:pt>
                <c:pt idx="17">
                  <c:v>-0.12860430485989</c:v>
                </c:pt>
                <c:pt idx="18">
                  <c:v>-0.14232463571671</c:v>
                </c:pt>
                <c:pt idx="19">
                  <c:v>2.3924256820958001</c:v>
                </c:pt>
                <c:pt idx="20">
                  <c:v>-1.0804361515262</c:v>
                </c:pt>
                <c:pt idx="21">
                  <c:v>-0.28813616108821999</c:v>
                </c:pt>
                <c:pt idx="22">
                  <c:v>-0.20832633312053001</c:v>
                </c:pt>
                <c:pt idx="23">
                  <c:v>-0.15825448668305001</c:v>
                </c:pt>
                <c:pt idx="24">
                  <c:v>-0.19897477404559999</c:v>
                </c:pt>
                <c:pt idx="25">
                  <c:v>-0.19937147298348001</c:v>
                </c:pt>
                <c:pt idx="26">
                  <c:v>1.2257059660053</c:v>
                </c:pt>
                <c:pt idx="27">
                  <c:v>-0.70912496655071</c:v>
                </c:pt>
                <c:pt idx="28">
                  <c:v>-1.0611777388492001</c:v>
                </c:pt>
                <c:pt idx="29">
                  <c:v>-0.25877626068303</c:v>
                </c:pt>
                <c:pt idx="30">
                  <c:v>-0.1706892431639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BE-4167-A2EB-0EDA3D5A3B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3.0319655799716998E-2</c:v>
                </c:pt>
                <c:pt idx="1">
                  <c:v>5.3404153977165997E-2</c:v>
                </c:pt>
                <c:pt idx="2">
                  <c:v>4.9047893825736003E-2</c:v>
                </c:pt>
                <c:pt idx="3">
                  <c:v>1.0093145312455001E-2</c:v>
                </c:pt>
                <c:pt idx="4">
                  <c:v>1.5859056241979998E-2</c:v>
                </c:pt>
                <c:pt idx="5">
                  <c:v>4.4686617078937001E-2</c:v>
                </c:pt>
                <c:pt idx="6">
                  <c:v>1.2967739146723001E-2</c:v>
                </c:pt>
                <c:pt idx="7">
                  <c:v>2.7372788566818001E-2</c:v>
                </c:pt>
                <c:pt idx="8">
                  <c:v>5.7611153519321001E-2</c:v>
                </c:pt>
                <c:pt idx="9">
                  <c:v>3.0228440644297999E-2</c:v>
                </c:pt>
                <c:pt idx="10">
                  <c:v>5.4682553387439999E-2</c:v>
                </c:pt>
                <c:pt idx="11">
                  <c:v>2.1573421544656999E-2</c:v>
                </c:pt>
                <c:pt idx="12">
                  <c:v>2.8758357897764E-2</c:v>
                </c:pt>
                <c:pt idx="13">
                  <c:v>2.1562567383023E-2</c:v>
                </c:pt>
                <c:pt idx="14">
                  <c:v>1.4371945961483E-2</c:v>
                </c:pt>
                <c:pt idx="15">
                  <c:v>2.1554821094985001E-2</c:v>
                </c:pt>
                <c:pt idx="16">
                  <c:v>1.2930105595861999E-2</c:v>
                </c:pt>
                <c:pt idx="17">
                  <c:v>7.1824632976124998E-3</c:v>
                </c:pt>
                <c:pt idx="18">
                  <c:v>1.4363894913745E-2</c:v>
                </c:pt>
                <c:pt idx="19">
                  <c:v>5.1702595183042002E-2</c:v>
                </c:pt>
                <c:pt idx="20">
                  <c:v>2.7273379745927001E-2</c:v>
                </c:pt>
                <c:pt idx="21">
                  <c:v>1.0045347569026E-2</c:v>
                </c:pt>
                <c:pt idx="22">
                  <c:v>2.4393393695024999E-2</c:v>
                </c:pt>
                <c:pt idx="23">
                  <c:v>5.1644000688587002E-2</c:v>
                </c:pt>
                <c:pt idx="24">
                  <c:v>4.3014452856159997E-3</c:v>
                </c:pt>
                <c:pt idx="25">
                  <c:v>5.4482630077279E-2</c:v>
                </c:pt>
                <c:pt idx="26">
                  <c:v>3.8690262950491001E-2</c:v>
                </c:pt>
                <c:pt idx="27">
                  <c:v>3.2945625393914997E-2</c:v>
                </c:pt>
                <c:pt idx="28">
                  <c:v>4.1526455215866002E-2</c:v>
                </c:pt>
                <c:pt idx="29">
                  <c:v>-7.1567617084621997E-3</c:v>
                </c:pt>
                <c:pt idx="30">
                  <c:v>5.7258191500021002E-3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BE-4167-A2EB-0EDA3D5A3B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-0.34692107545533002</c:v>
                </c:pt>
                <c:pt idx="1">
                  <c:v>0</c:v>
                </c:pt>
                <c:pt idx="2">
                  <c:v>0.26109660574413002</c:v>
                </c:pt>
                <c:pt idx="3">
                  <c:v>0.34722222222221999</c:v>
                </c:pt>
                <c:pt idx="4">
                  <c:v>1.2110726643598999</c:v>
                </c:pt>
                <c:pt idx="5">
                  <c:v>0.68376068376068</c:v>
                </c:pt>
                <c:pt idx="6">
                  <c:v>0.25466893039048999</c:v>
                </c:pt>
                <c:pt idx="7">
                  <c:v>-0.16934801016088</c:v>
                </c:pt>
                <c:pt idx="8">
                  <c:v>0</c:v>
                </c:pt>
                <c:pt idx="9">
                  <c:v>-0.50890585241730002</c:v>
                </c:pt>
                <c:pt idx="10">
                  <c:v>-0.17050298380222001</c:v>
                </c:pt>
                <c:pt idx="11">
                  <c:v>0.68317677198975002</c:v>
                </c:pt>
                <c:pt idx="12">
                  <c:v>0.16963528413910001</c:v>
                </c:pt>
                <c:pt idx="13">
                  <c:v>1.6088060965283999</c:v>
                </c:pt>
                <c:pt idx="14">
                  <c:v>0.58333333333333004</c:v>
                </c:pt>
                <c:pt idx="15">
                  <c:v>0.82850041425021004</c:v>
                </c:pt>
                <c:pt idx="16">
                  <c:v>0.73952341824157997</c:v>
                </c:pt>
                <c:pt idx="17">
                  <c:v>0.24469820554648999</c:v>
                </c:pt>
                <c:pt idx="18">
                  <c:v>0.32546786004882</c:v>
                </c:pt>
                <c:pt idx="19">
                  <c:v>0.72992700729926996</c:v>
                </c:pt>
                <c:pt idx="20">
                  <c:v>0.56360708534621995</c:v>
                </c:pt>
                <c:pt idx="21">
                  <c:v>-0.24019215372298</c:v>
                </c:pt>
                <c:pt idx="22">
                  <c:v>8.9085072231140003</c:v>
                </c:pt>
                <c:pt idx="23">
                  <c:v>1.1790714812084999</c:v>
                </c:pt>
                <c:pt idx="24">
                  <c:v>0.65549890750182005</c:v>
                </c:pt>
                <c:pt idx="25">
                  <c:v>0.21707670043415001</c:v>
                </c:pt>
                <c:pt idx="26">
                  <c:v>0.28880866425993001</c:v>
                </c:pt>
                <c:pt idx="27">
                  <c:v>1.0799136069113999</c:v>
                </c:pt>
                <c:pt idx="28">
                  <c:v>0.35612535612536</c:v>
                </c:pt>
                <c:pt idx="29">
                  <c:v>0.49680624556422998</c:v>
                </c:pt>
                <c:pt idx="30">
                  <c:v>0.35310734463276999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BE-4167-A2EB-0EDA3D5A3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77936"/>
        <c:axId val="285471704"/>
      </c:lineChart>
      <c:dateAx>
        <c:axId val="28547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71704"/>
        <c:crosses val="autoZero"/>
        <c:auto val="1"/>
        <c:lblOffset val="100"/>
        <c:baseTimeUnit val="days"/>
      </c:dateAx>
      <c:valAx>
        <c:axId val="28547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7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8DB31-8C17-453E-9E1A-D312D1A31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F9C42-40E8-4F67-A5C9-EC98B57E4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24276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28089-3EA2-4EDC-BFE6-482BBF305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644F-ABE2-472D-8464-5B403EFE3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57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20180108_203043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2018-01-08T20:30:43Z</dcterms:created>
  <dcterms:modified xsi:type="dcterms:W3CDTF">2018-01-08T20:30:47Z</dcterms:modified>
</cp:coreProperties>
</file>