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446C0F-8B8A-4E5F-9628-2CFDEB7D8D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2472877"/>
              </p:ext>
            </p:extLst>
          </p:nvPr>
        </p:nvGraphicFramePr>
        <p:xfrm>
          <a:off x="457200" y="1468438"/>
          <a:ext cx="8229601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85219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6894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109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30957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278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8083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9248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6914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9574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3811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9397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9724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2667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5869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32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609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@NadecFoods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943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427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@NadaDairy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474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@suntoparabia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15.1127%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1469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30AE360-EA13-4DB6-A91E-AA8862E2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C88EBF-B8C7-421A-8E48-8BE3897D94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8930759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20180108_203021</Template>
  <TotalTime>0</TotalTime>
  <Words>123</Words>
  <Application>Microsoft Office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2018-01-08T20:30:21Z</dcterms:created>
  <dcterms:modified xsi:type="dcterms:W3CDTF">2018-01-08T20:30:41Z</dcterms:modified>
</cp:coreProperties>
</file>